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7" r:id="rId3"/>
    <p:sldId id="1742" r:id="rId4"/>
    <p:sldId id="548" r:id="rId5"/>
    <p:sldId id="559" r:id="rId6"/>
    <p:sldId id="1553" r:id="rId7"/>
    <p:sldId id="343" r:id="rId8"/>
    <p:sldId id="287" r:id="rId9"/>
    <p:sldId id="281" r:id="rId10"/>
    <p:sldId id="315" r:id="rId11"/>
    <p:sldId id="1690" r:id="rId12"/>
    <p:sldId id="336" r:id="rId13"/>
    <p:sldId id="1542" r:id="rId14"/>
    <p:sldId id="1728" r:id="rId15"/>
    <p:sldId id="566" r:id="rId16"/>
    <p:sldId id="1743" r:id="rId17"/>
    <p:sldId id="1543" r:id="rId18"/>
    <p:sldId id="1744" r:id="rId19"/>
    <p:sldId id="1732" r:id="rId20"/>
    <p:sldId id="1733" r:id="rId21"/>
    <p:sldId id="1737" r:id="rId22"/>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29" autoAdjust="0"/>
    <p:restoredTop sz="94660"/>
  </p:normalViewPr>
  <p:slideViewPr>
    <p:cSldViewPr snapToGrid="0" showGuides="1">
      <p:cViewPr>
        <p:scale>
          <a:sx n="81" d="100"/>
          <a:sy n="81" d="100"/>
        </p:scale>
        <p:origin x="-1380" y="-786"/>
      </p:cViewPr>
      <p:guideLst>
        <p:guide orient="horz" pos="2160"/>
        <p:guide pos="3840"/>
      </p:guideLst>
    </p:cSldViewPr>
  </p:slideViewPr>
  <p:notesTextViewPr>
    <p:cViewPr>
      <p:scale>
        <a:sx n="1" d="1"/>
        <a:sy n="1" d="1"/>
      </p:scale>
      <p:origin x="0" y="0"/>
    </p:cViewPr>
  </p:notesTextViewPr>
  <p:sorterViewPr>
    <p:cViewPr>
      <p:scale>
        <a:sx n="70" d="100"/>
        <a:sy n="70" d="100"/>
      </p:scale>
      <p:origin x="0" y="-802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84AF7-8552-4FA5-86AF-0F6B60B3AEB3}" type="datetimeFigureOut">
              <a:rPr lang="es-ES_tradnl" smtClean="0"/>
              <a:t>11/04/2022</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9EBF9-22C4-4774-B14D-DA55333A0B18}" type="slidenum">
              <a:rPr lang="es-ES_tradnl" smtClean="0"/>
              <a:t>‹Nº›</a:t>
            </a:fld>
            <a:endParaRPr lang="es-ES_tradnl"/>
          </a:p>
        </p:txBody>
      </p:sp>
    </p:spTree>
    <p:extLst>
      <p:ext uri="{BB962C8B-B14F-4D97-AF65-F5344CB8AC3E}">
        <p14:creationId xmlns:p14="http://schemas.microsoft.com/office/powerpoint/2010/main" val="164396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contener el deterioro planetario, en septiembre de 2005, en Nueva York, bajo los auspicios de la ONU se reúnen 193 estados que firman la agenda 2030, simbolizada en ese aro de 17 segmentos multicolor, para marcar unas metas a alcanzar en 2030. </a:t>
            </a:r>
          </a:p>
          <a:p>
            <a:endParaRPr lang="es-ES" dirty="0"/>
          </a:p>
          <a:p>
            <a:r>
              <a:rPr lang="es-ES" dirty="0"/>
              <a:t>Los 17 grandes capítulos, conocidos como ODS, tenían que contemplar tres pilares básicos:  </a:t>
            </a:r>
          </a:p>
          <a:p>
            <a:endParaRPr lang="es-ES" dirty="0"/>
          </a:p>
          <a:p>
            <a:endParaRPr lang="es-ES" dirty="0"/>
          </a:p>
          <a:p>
            <a:r>
              <a:rPr lang="es-ES" dirty="0"/>
              <a:t>Tres pilares que constituyen…</a:t>
            </a:r>
          </a:p>
        </p:txBody>
      </p:sp>
      <p:sp>
        <p:nvSpPr>
          <p:cNvPr id="4" name="Marcador de encabezado 3"/>
          <p:cNvSpPr>
            <a:spLocks noGrp="1"/>
          </p:cNvSpPr>
          <p:nvPr>
            <p:ph type="hdr" sz="quarter"/>
          </p:nvPr>
        </p:nvSpPr>
        <p:spPr/>
        <p:txBody>
          <a:bodyPr/>
          <a:lstStyle/>
          <a:p>
            <a:endParaRPr lang="es-ES"/>
          </a:p>
        </p:txBody>
      </p:sp>
      <p:sp>
        <p:nvSpPr>
          <p:cNvPr id="5" name="Marcador de número de diapositiva 4"/>
          <p:cNvSpPr>
            <a:spLocks noGrp="1"/>
          </p:cNvSpPr>
          <p:nvPr>
            <p:ph type="sldNum" sz="quarter" idx="5"/>
          </p:nvPr>
        </p:nvSpPr>
        <p:spPr/>
        <p:txBody>
          <a:bodyPr/>
          <a:lstStyle/>
          <a:p>
            <a:fld id="{2424FD07-DD9F-5F45-807B-2222A709CDB8}" type="slidenum">
              <a:rPr lang="es-ES" smtClean="0"/>
              <a:t>2</a:t>
            </a:fld>
            <a:endParaRPr lang="es-ES"/>
          </a:p>
        </p:txBody>
      </p:sp>
    </p:spTree>
    <p:extLst>
      <p:ext uri="{BB962C8B-B14F-4D97-AF65-F5344CB8AC3E}">
        <p14:creationId xmlns:p14="http://schemas.microsoft.com/office/powerpoint/2010/main" val="47511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contener el deterioro planetario, en septiembre de 2005, en Nueva York, bajo los auspicios de la ONU se reúnen 193 estados que firman la agenda 2030, simbolizada en ese aro de 17 segmentos multicolor, para marcar unas metas a alcanzar en 2030. </a:t>
            </a:r>
          </a:p>
          <a:p>
            <a:endParaRPr lang="es-ES" dirty="0"/>
          </a:p>
          <a:p>
            <a:r>
              <a:rPr lang="es-ES" dirty="0"/>
              <a:t>Los 17 grandes capítulos, conocidos como ODS, tenían que contemplar tres pilares básicos:  </a:t>
            </a:r>
          </a:p>
          <a:p>
            <a:endParaRPr lang="es-ES" dirty="0"/>
          </a:p>
          <a:p>
            <a:endParaRPr lang="es-ES" dirty="0"/>
          </a:p>
          <a:p>
            <a:r>
              <a:rPr lang="es-ES" dirty="0"/>
              <a:t>Tres pilares que constituyen…</a:t>
            </a:r>
          </a:p>
        </p:txBody>
      </p:sp>
      <p:sp>
        <p:nvSpPr>
          <p:cNvPr id="4" name="Marcador de encabezado 3"/>
          <p:cNvSpPr>
            <a:spLocks noGrp="1"/>
          </p:cNvSpPr>
          <p:nvPr>
            <p:ph type="hdr" sz="quarter"/>
          </p:nvPr>
        </p:nvSpPr>
        <p:spPr/>
        <p:txBody>
          <a:bodyPr/>
          <a:lstStyle/>
          <a:p>
            <a:endParaRPr lang="es-ES"/>
          </a:p>
        </p:txBody>
      </p:sp>
      <p:sp>
        <p:nvSpPr>
          <p:cNvPr id="5" name="Marcador de número de diapositiva 4"/>
          <p:cNvSpPr>
            <a:spLocks noGrp="1"/>
          </p:cNvSpPr>
          <p:nvPr>
            <p:ph type="sldNum" sz="quarter" idx="5"/>
          </p:nvPr>
        </p:nvSpPr>
        <p:spPr/>
        <p:txBody>
          <a:bodyPr/>
          <a:lstStyle/>
          <a:p>
            <a:fld id="{2424FD07-DD9F-5F45-807B-2222A709CDB8}" type="slidenum">
              <a:rPr lang="es-ES" smtClean="0"/>
              <a:t>7</a:t>
            </a:fld>
            <a:endParaRPr lang="es-ES"/>
          </a:p>
        </p:txBody>
      </p:sp>
    </p:spTree>
    <p:extLst>
      <p:ext uri="{BB962C8B-B14F-4D97-AF65-F5344CB8AC3E}">
        <p14:creationId xmlns:p14="http://schemas.microsoft.com/office/powerpoint/2010/main" val="302244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mundo sanitario se encuentra en un puesto relevante, entramos en el pódium, en el tercer puesto. </a:t>
            </a:r>
          </a:p>
          <a:p>
            <a:endParaRPr lang="es-ES" dirty="0"/>
          </a:p>
          <a:p>
            <a:r>
              <a:rPr lang="es-ES" dirty="0"/>
              <a:t>La voz de los médicos ha de ser obligatoria.</a:t>
            </a:r>
          </a:p>
        </p:txBody>
      </p:sp>
      <p:sp>
        <p:nvSpPr>
          <p:cNvPr id="4" name="Marcador de número de diapositiva 3"/>
          <p:cNvSpPr>
            <a:spLocks noGrp="1"/>
          </p:cNvSpPr>
          <p:nvPr>
            <p:ph type="sldNum" sz="quarter" idx="5"/>
          </p:nvPr>
        </p:nvSpPr>
        <p:spPr/>
        <p:txBody>
          <a:bodyPr/>
          <a:lstStyle/>
          <a:p>
            <a:fld id="{2424FD07-DD9F-5F45-807B-2222A709CDB8}" type="slidenum">
              <a:rPr lang="es-ES" smtClean="0"/>
              <a:t>8</a:t>
            </a:fld>
            <a:endParaRPr lang="es-ES"/>
          </a:p>
        </p:txBody>
      </p:sp>
    </p:spTree>
    <p:extLst>
      <p:ext uri="{BB962C8B-B14F-4D97-AF65-F5344CB8AC3E}">
        <p14:creationId xmlns:p14="http://schemas.microsoft.com/office/powerpoint/2010/main" val="266414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p:nvPr>
        </p:nvSpPr>
        <p:spPr/>
        <p:txBody>
          <a:bodyPr/>
          <a:lstStyle/>
          <a:p>
            <a:endParaRPr lang="es-ES"/>
          </a:p>
        </p:txBody>
      </p:sp>
      <p:sp>
        <p:nvSpPr>
          <p:cNvPr id="5" name="Marcador de número de diapositiva 4"/>
          <p:cNvSpPr>
            <a:spLocks noGrp="1"/>
          </p:cNvSpPr>
          <p:nvPr>
            <p:ph type="sldNum" sz="quarter" idx="5"/>
          </p:nvPr>
        </p:nvSpPr>
        <p:spPr/>
        <p:txBody>
          <a:bodyPr/>
          <a:lstStyle/>
          <a:p>
            <a:fld id="{2424FD07-DD9F-5F45-807B-2222A709CDB8}" type="slidenum">
              <a:rPr lang="es-ES" smtClean="0"/>
              <a:t>9</a:t>
            </a:fld>
            <a:endParaRPr lang="es-ES"/>
          </a:p>
        </p:txBody>
      </p:sp>
    </p:spTree>
    <p:extLst>
      <p:ext uri="{BB962C8B-B14F-4D97-AF65-F5344CB8AC3E}">
        <p14:creationId xmlns:p14="http://schemas.microsoft.com/office/powerpoint/2010/main" val="249604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AC050C0-62F8-3444-97B6-0AF6E4BD4C85}" type="slidenum">
              <a:rPr lang="es-ES" smtClean="0"/>
              <a:t>11</a:t>
            </a:fld>
            <a:endParaRPr lang="es-ES"/>
          </a:p>
        </p:txBody>
      </p:sp>
    </p:spTree>
    <p:extLst>
      <p:ext uri="{BB962C8B-B14F-4D97-AF65-F5344CB8AC3E}">
        <p14:creationId xmlns:p14="http://schemas.microsoft.com/office/powerpoint/2010/main" val="262166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EF924D-3E55-4D5C-9BD4-555FDCBACFB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 xmlns:a16="http://schemas.microsoft.com/office/drawing/2014/main" id="{1B78E059-C6F5-4FA6-9356-AECDB629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 xmlns:a16="http://schemas.microsoft.com/office/drawing/2014/main" id="{83F2F06C-1103-4512-8617-F39B0CDAE2CF}"/>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5" name="Marcador de pie de página 4">
            <a:extLst>
              <a:ext uri="{FF2B5EF4-FFF2-40B4-BE49-F238E27FC236}">
                <a16:creationId xmlns="" xmlns:a16="http://schemas.microsoft.com/office/drawing/2014/main" id="{0D774AC2-C605-4C8C-86FB-9FE7EE6046FA}"/>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 xmlns:a16="http://schemas.microsoft.com/office/drawing/2014/main" id="{FB8533AD-D24F-4BD0-ABA4-1F847F1CB25B}"/>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308790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5FF7125-D992-45C3-AEEB-1FE224108A04}"/>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 xmlns:a16="http://schemas.microsoft.com/office/drawing/2014/main" id="{CCC55674-FA57-495D-8E80-F2B0154C359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 xmlns:a16="http://schemas.microsoft.com/office/drawing/2014/main" id="{02871414-CF6B-461B-8293-0E92C08508CD}"/>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5" name="Marcador de pie de página 4">
            <a:extLst>
              <a:ext uri="{FF2B5EF4-FFF2-40B4-BE49-F238E27FC236}">
                <a16:creationId xmlns="" xmlns:a16="http://schemas.microsoft.com/office/drawing/2014/main" id="{4CFC469F-1083-40B4-ACBD-4EB65B83AF4B}"/>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 xmlns:a16="http://schemas.microsoft.com/office/drawing/2014/main" id="{8DF3B4B8-DFE4-423F-BBB3-DDD507A0FF43}"/>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302310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2FFE3BF5-C253-46A4-8F0A-258A9A00E8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 xmlns:a16="http://schemas.microsoft.com/office/drawing/2014/main" id="{D3C54FC7-D936-4D0E-B1A5-0AE7DD3E185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 xmlns:a16="http://schemas.microsoft.com/office/drawing/2014/main" id="{46EBA2CD-C4CB-4A65-B347-DA84AD560020}"/>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5" name="Marcador de pie de página 4">
            <a:extLst>
              <a:ext uri="{FF2B5EF4-FFF2-40B4-BE49-F238E27FC236}">
                <a16:creationId xmlns="" xmlns:a16="http://schemas.microsoft.com/office/drawing/2014/main" id="{3B6E1DEB-060C-4941-81A5-EF8D17D10300}"/>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 xmlns:a16="http://schemas.microsoft.com/office/drawing/2014/main" id="{D2EC6E2B-1E39-4152-998F-D4A1FF56E77D}"/>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2726938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S_tradnl"/>
          </a:p>
        </p:txBody>
      </p:sp>
      <p:sp>
        <p:nvSpPr>
          <p:cNvPr id="4" name="Marcador de fecha 3"/>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377095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4242279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374964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935443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3266557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140488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182794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238407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BAB8EA0-D563-4210-84DB-DF2F3875387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 xmlns:a16="http://schemas.microsoft.com/office/drawing/2014/main" id="{A6225DC0-B3CD-4AD1-8CA1-577B0823380F}"/>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 xmlns:a16="http://schemas.microsoft.com/office/drawing/2014/main" id="{36B95FFF-8121-4A99-92A1-990A7FFFE217}"/>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5" name="Marcador de pie de página 4">
            <a:extLst>
              <a:ext uri="{FF2B5EF4-FFF2-40B4-BE49-F238E27FC236}">
                <a16:creationId xmlns="" xmlns:a16="http://schemas.microsoft.com/office/drawing/2014/main" id="{E005AFCA-3296-442E-B39F-DA30325C0B70}"/>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 xmlns:a16="http://schemas.microsoft.com/office/drawing/2014/main" id="{58628FFE-A487-4E4F-9999-B80A287C1E27}"/>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3150016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1501604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386927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36696763-10C0-4F14-8634-2AA4D1A0FDE4}" type="datetimeFigureOut">
              <a:rPr lang="es-ES_tradnl" smtClean="0"/>
              <a:t>11/04/2022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1431282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es-ES"/>
              <a:t>Haga clic para modificar el estilo de título del patrón</a:t>
            </a:r>
            <a:endParaRPr lang="es-ES_tradnl"/>
          </a:p>
        </p:txBody>
      </p:sp>
      <p:sp>
        <p:nvSpPr>
          <p:cNvPr id="3" name="Marcador de SmartArt 2"/>
          <p:cNvSpPr>
            <a:spLocks noGrp="1"/>
          </p:cNvSpPr>
          <p:nvPr>
            <p:ph type="dgm" idx="1"/>
          </p:nvPr>
        </p:nvSpPr>
        <p:spPr>
          <a:xfrm>
            <a:off x="609600" y="1600201"/>
            <a:ext cx="10972800" cy="4525963"/>
          </a:xfrm>
        </p:spPr>
        <p:txBody>
          <a:bodyPr/>
          <a:lstStyle/>
          <a:p>
            <a:endParaRPr lang="es-ES_tradnl"/>
          </a:p>
        </p:txBody>
      </p:sp>
      <p:sp>
        <p:nvSpPr>
          <p:cNvPr id="4" name="Marcador de fecha 3"/>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A9F3D3-6795-4D85-8B65-54A48A5E5C1C}" type="slidenum">
              <a:rPr kumimoji="0" lang="es-ES" alt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alt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26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A1461A8-4CBD-4BBE-A168-662E7A62CF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 xmlns:a16="http://schemas.microsoft.com/office/drawing/2014/main" id="{49DB296F-9E86-4903-A50F-9216046263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ABE30A6E-51AA-42EF-8803-BC4690747421}"/>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5" name="Marcador de pie de página 4">
            <a:extLst>
              <a:ext uri="{FF2B5EF4-FFF2-40B4-BE49-F238E27FC236}">
                <a16:creationId xmlns="" xmlns:a16="http://schemas.microsoft.com/office/drawing/2014/main" id="{657FD5AE-4262-4240-9A23-72A356C6556C}"/>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 xmlns:a16="http://schemas.microsoft.com/office/drawing/2014/main" id="{578F0577-E8E7-4FB8-B2C4-4C1A64A776D8}"/>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321916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B14571-7AF0-4A80-9900-7473BCD683F1}"/>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 xmlns:a16="http://schemas.microsoft.com/office/drawing/2014/main" id="{C3165F4F-9348-4AEB-B1AC-647C0A0376F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 xmlns:a16="http://schemas.microsoft.com/office/drawing/2014/main" id="{7556AAD6-F95F-4456-ACEB-33893794FDB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 xmlns:a16="http://schemas.microsoft.com/office/drawing/2014/main" id="{BBB66545-2BBB-485D-AA9C-CB704D3D8A2D}"/>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6" name="Marcador de pie de página 5">
            <a:extLst>
              <a:ext uri="{FF2B5EF4-FFF2-40B4-BE49-F238E27FC236}">
                <a16:creationId xmlns="" xmlns:a16="http://schemas.microsoft.com/office/drawing/2014/main" id="{1411EE8D-CFDC-4968-8384-4ED4700D8F7E}"/>
              </a:ext>
            </a:extLst>
          </p:cNvPr>
          <p:cNvSpPr>
            <a:spLocks noGrp="1"/>
          </p:cNvSpPr>
          <p:nvPr>
            <p:ph type="ftr" sz="quarter" idx="11"/>
          </p:nvPr>
        </p:nvSpPr>
        <p:spPr/>
        <p:txBody>
          <a:bodyPr/>
          <a:lstStyle/>
          <a:p>
            <a:endParaRPr lang="es-ES_tradnl" dirty="0"/>
          </a:p>
        </p:txBody>
      </p:sp>
      <p:sp>
        <p:nvSpPr>
          <p:cNvPr id="7" name="Marcador de número de diapositiva 6">
            <a:extLst>
              <a:ext uri="{FF2B5EF4-FFF2-40B4-BE49-F238E27FC236}">
                <a16:creationId xmlns="" xmlns:a16="http://schemas.microsoft.com/office/drawing/2014/main" id="{DA6BB764-2DB6-4F30-B43C-7033FD3B5BDE}"/>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28253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A88CE5C-8415-462D-8B33-B6990A63C2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 xmlns:a16="http://schemas.microsoft.com/office/drawing/2014/main" id="{F8C7AC13-D5F1-42B3-992C-2A5215164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E3E6C301-5FE9-47E9-83B9-FF595CE08BF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 xmlns:a16="http://schemas.microsoft.com/office/drawing/2014/main" id="{B7B86912-6FC4-4CC9-A8B8-4E226AE32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AE3FB80F-2D61-4690-913B-DE8BCCB428F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 xmlns:a16="http://schemas.microsoft.com/office/drawing/2014/main" id="{3612503C-6E9A-4107-B343-E5AC335A8A38}"/>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8" name="Marcador de pie de página 7">
            <a:extLst>
              <a:ext uri="{FF2B5EF4-FFF2-40B4-BE49-F238E27FC236}">
                <a16:creationId xmlns="" xmlns:a16="http://schemas.microsoft.com/office/drawing/2014/main" id="{103F8FAF-C9E9-4516-B2B4-7336885C2597}"/>
              </a:ext>
            </a:extLst>
          </p:cNvPr>
          <p:cNvSpPr>
            <a:spLocks noGrp="1"/>
          </p:cNvSpPr>
          <p:nvPr>
            <p:ph type="ftr" sz="quarter" idx="11"/>
          </p:nvPr>
        </p:nvSpPr>
        <p:spPr/>
        <p:txBody>
          <a:bodyPr/>
          <a:lstStyle/>
          <a:p>
            <a:endParaRPr lang="es-ES_tradnl" dirty="0"/>
          </a:p>
        </p:txBody>
      </p:sp>
      <p:sp>
        <p:nvSpPr>
          <p:cNvPr id="9" name="Marcador de número de diapositiva 8">
            <a:extLst>
              <a:ext uri="{FF2B5EF4-FFF2-40B4-BE49-F238E27FC236}">
                <a16:creationId xmlns="" xmlns:a16="http://schemas.microsoft.com/office/drawing/2014/main" id="{0CE8C601-6157-474E-AFEC-F3C657AD9BC5}"/>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242357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EFB23EC-8661-47D0-BBB2-05A78874DE28}"/>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 xmlns:a16="http://schemas.microsoft.com/office/drawing/2014/main" id="{0BDF52AF-4933-415A-8221-CCB9CBE365FD}"/>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4" name="Marcador de pie de página 3">
            <a:extLst>
              <a:ext uri="{FF2B5EF4-FFF2-40B4-BE49-F238E27FC236}">
                <a16:creationId xmlns="" xmlns:a16="http://schemas.microsoft.com/office/drawing/2014/main" id="{32229FA0-C860-44A6-886F-3B198DE6EE4D}"/>
              </a:ext>
            </a:extLst>
          </p:cNvPr>
          <p:cNvSpPr>
            <a:spLocks noGrp="1"/>
          </p:cNvSpPr>
          <p:nvPr>
            <p:ph type="ftr" sz="quarter" idx="11"/>
          </p:nvPr>
        </p:nvSpPr>
        <p:spPr/>
        <p:txBody>
          <a:bodyPr/>
          <a:lstStyle/>
          <a:p>
            <a:endParaRPr lang="es-ES_tradnl" dirty="0"/>
          </a:p>
        </p:txBody>
      </p:sp>
      <p:sp>
        <p:nvSpPr>
          <p:cNvPr id="5" name="Marcador de número de diapositiva 4">
            <a:extLst>
              <a:ext uri="{FF2B5EF4-FFF2-40B4-BE49-F238E27FC236}">
                <a16:creationId xmlns="" xmlns:a16="http://schemas.microsoft.com/office/drawing/2014/main" id="{22EA4B57-F506-49D8-9803-5E4FD879A8ED}"/>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230682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419D104E-FE3C-42A5-B42E-198A3F0DCACE}"/>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3" name="Marcador de pie de página 2">
            <a:extLst>
              <a:ext uri="{FF2B5EF4-FFF2-40B4-BE49-F238E27FC236}">
                <a16:creationId xmlns="" xmlns:a16="http://schemas.microsoft.com/office/drawing/2014/main" id="{77EC59C6-65FC-4C88-8AE8-1E65B3EE2256}"/>
              </a:ext>
            </a:extLst>
          </p:cNvPr>
          <p:cNvSpPr>
            <a:spLocks noGrp="1"/>
          </p:cNvSpPr>
          <p:nvPr>
            <p:ph type="ftr" sz="quarter" idx="11"/>
          </p:nvPr>
        </p:nvSpPr>
        <p:spPr/>
        <p:txBody>
          <a:bodyPr/>
          <a:lstStyle/>
          <a:p>
            <a:endParaRPr lang="es-ES_tradnl" dirty="0"/>
          </a:p>
        </p:txBody>
      </p:sp>
      <p:sp>
        <p:nvSpPr>
          <p:cNvPr id="4" name="Marcador de número de diapositiva 3">
            <a:extLst>
              <a:ext uri="{FF2B5EF4-FFF2-40B4-BE49-F238E27FC236}">
                <a16:creationId xmlns="" xmlns:a16="http://schemas.microsoft.com/office/drawing/2014/main" id="{17045145-2D36-494F-A0FD-B81A688460F8}"/>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378755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AEBA05-16CC-41E4-97DD-C2EFEA7B7B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 xmlns:a16="http://schemas.microsoft.com/office/drawing/2014/main" id="{79EFCCEB-8A14-4515-BE5F-0ACBAE57E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 xmlns:a16="http://schemas.microsoft.com/office/drawing/2014/main" id="{66DC2612-C034-4CED-896F-935C5CCF9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279E102D-5A65-4816-9C0E-8C976D5B25C7}"/>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6" name="Marcador de pie de página 5">
            <a:extLst>
              <a:ext uri="{FF2B5EF4-FFF2-40B4-BE49-F238E27FC236}">
                <a16:creationId xmlns="" xmlns:a16="http://schemas.microsoft.com/office/drawing/2014/main" id="{118C67B8-E9C7-4065-8F5D-318D3A1CD025}"/>
              </a:ext>
            </a:extLst>
          </p:cNvPr>
          <p:cNvSpPr>
            <a:spLocks noGrp="1"/>
          </p:cNvSpPr>
          <p:nvPr>
            <p:ph type="ftr" sz="quarter" idx="11"/>
          </p:nvPr>
        </p:nvSpPr>
        <p:spPr/>
        <p:txBody>
          <a:bodyPr/>
          <a:lstStyle/>
          <a:p>
            <a:endParaRPr lang="es-ES_tradnl" dirty="0"/>
          </a:p>
        </p:txBody>
      </p:sp>
      <p:sp>
        <p:nvSpPr>
          <p:cNvPr id="7" name="Marcador de número de diapositiva 6">
            <a:extLst>
              <a:ext uri="{FF2B5EF4-FFF2-40B4-BE49-F238E27FC236}">
                <a16:creationId xmlns="" xmlns:a16="http://schemas.microsoft.com/office/drawing/2014/main" id="{8457E0DE-E1D2-4729-99C7-C305ED3BA269}"/>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91327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1F4E432-B5E9-42C9-BA85-AAD4FE2CDD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 xmlns:a16="http://schemas.microsoft.com/office/drawing/2014/main" id="{69A92540-652C-4A23-9ADB-4FA15D342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a:extLst>
              <a:ext uri="{FF2B5EF4-FFF2-40B4-BE49-F238E27FC236}">
                <a16:creationId xmlns="" xmlns:a16="http://schemas.microsoft.com/office/drawing/2014/main" id="{91355583-6FAD-41F3-A2F2-384D6630B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8D2260CC-1481-4B1B-B0B6-46F1F3BC375B}"/>
              </a:ext>
            </a:extLst>
          </p:cNvPr>
          <p:cNvSpPr>
            <a:spLocks noGrp="1"/>
          </p:cNvSpPr>
          <p:nvPr>
            <p:ph type="dt" sz="half" idx="10"/>
          </p:nvPr>
        </p:nvSpPr>
        <p:spPr/>
        <p:txBody>
          <a:bodyPr/>
          <a:lstStyle/>
          <a:p>
            <a:fld id="{9DBB3A76-ACB8-4A11-91EE-DB49C99BFCFE}" type="datetimeFigureOut">
              <a:rPr lang="es-ES_tradnl" smtClean="0"/>
              <a:t>11/04/2022</a:t>
            </a:fld>
            <a:endParaRPr lang="es-ES_tradnl" dirty="0"/>
          </a:p>
        </p:txBody>
      </p:sp>
      <p:sp>
        <p:nvSpPr>
          <p:cNvPr id="6" name="Marcador de pie de página 5">
            <a:extLst>
              <a:ext uri="{FF2B5EF4-FFF2-40B4-BE49-F238E27FC236}">
                <a16:creationId xmlns="" xmlns:a16="http://schemas.microsoft.com/office/drawing/2014/main" id="{D81FDADB-F900-410A-836C-1F66229C3B48}"/>
              </a:ext>
            </a:extLst>
          </p:cNvPr>
          <p:cNvSpPr>
            <a:spLocks noGrp="1"/>
          </p:cNvSpPr>
          <p:nvPr>
            <p:ph type="ftr" sz="quarter" idx="11"/>
          </p:nvPr>
        </p:nvSpPr>
        <p:spPr/>
        <p:txBody>
          <a:bodyPr/>
          <a:lstStyle/>
          <a:p>
            <a:endParaRPr lang="es-ES_tradnl" dirty="0"/>
          </a:p>
        </p:txBody>
      </p:sp>
      <p:sp>
        <p:nvSpPr>
          <p:cNvPr id="7" name="Marcador de número de diapositiva 6">
            <a:extLst>
              <a:ext uri="{FF2B5EF4-FFF2-40B4-BE49-F238E27FC236}">
                <a16:creationId xmlns="" xmlns:a16="http://schemas.microsoft.com/office/drawing/2014/main" id="{DAB79A98-D35A-4413-90AF-09ACE10F5298}"/>
              </a:ext>
            </a:extLst>
          </p:cNvPr>
          <p:cNvSpPr>
            <a:spLocks noGrp="1"/>
          </p:cNvSpPr>
          <p:nvPr>
            <p:ph type="sldNum" sz="quarter" idx="12"/>
          </p:nvPr>
        </p:nvSpPr>
        <p:spPr/>
        <p:txBody>
          <a:body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95368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B7D34E6C-24AD-42F4-A67B-DBB53D1EA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 xmlns:a16="http://schemas.microsoft.com/office/drawing/2014/main" id="{4998CBFF-DD96-4575-93FE-25C6296F58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 xmlns:a16="http://schemas.microsoft.com/office/drawing/2014/main" id="{9CE63479-5F94-47AF-B3A0-F7EC30A24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B3A76-ACB8-4A11-91EE-DB49C99BFCFE}" type="datetimeFigureOut">
              <a:rPr lang="es-ES_tradnl" smtClean="0"/>
              <a:t>11/04/2022</a:t>
            </a:fld>
            <a:endParaRPr lang="es-ES_tradnl" dirty="0"/>
          </a:p>
        </p:txBody>
      </p:sp>
      <p:sp>
        <p:nvSpPr>
          <p:cNvPr id="5" name="Marcador de pie de página 4">
            <a:extLst>
              <a:ext uri="{FF2B5EF4-FFF2-40B4-BE49-F238E27FC236}">
                <a16:creationId xmlns="" xmlns:a16="http://schemas.microsoft.com/office/drawing/2014/main" id="{09A730DD-2F7F-4CAF-B245-6978006FE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a:extLst>
              <a:ext uri="{FF2B5EF4-FFF2-40B4-BE49-F238E27FC236}">
                <a16:creationId xmlns="" xmlns:a16="http://schemas.microsoft.com/office/drawing/2014/main" id="{1FE83C4F-9E26-4FAF-9762-41EA099E9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6560C-B00C-4910-B887-39C57748D20C}" type="slidenum">
              <a:rPr lang="es-ES_tradnl" smtClean="0"/>
              <a:t>‹Nº›</a:t>
            </a:fld>
            <a:endParaRPr lang="es-ES_tradnl" dirty="0"/>
          </a:p>
        </p:txBody>
      </p:sp>
    </p:spTree>
    <p:extLst>
      <p:ext uri="{BB962C8B-B14F-4D97-AF65-F5344CB8AC3E}">
        <p14:creationId xmlns:p14="http://schemas.microsoft.com/office/powerpoint/2010/main" val="2625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6763-10C0-4F14-8634-2AA4D1A0FDE4}" type="datetimeFigureOut">
              <a:rPr lang="es-ES_tradnl" smtClean="0"/>
              <a:t>11/04/2022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B38DC-5E99-4F28-B5D0-BF54DF6AA17A}" type="slidenum">
              <a:rPr lang="es-ES_tradnl" smtClean="0"/>
              <a:t>‹Nº›</a:t>
            </a:fld>
            <a:endParaRPr lang="es-ES_tradnl"/>
          </a:p>
        </p:txBody>
      </p:sp>
    </p:spTree>
    <p:extLst>
      <p:ext uri="{BB962C8B-B14F-4D97-AF65-F5344CB8AC3E}">
        <p14:creationId xmlns:p14="http://schemas.microsoft.com/office/powerpoint/2010/main" val="1158836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94D81A31-97B3-49D4-AFC2-DEE49507B82F}"/>
              </a:ext>
            </a:extLst>
          </p:cNvPr>
          <p:cNvSpPr txBox="1"/>
          <p:nvPr/>
        </p:nvSpPr>
        <p:spPr>
          <a:xfrm>
            <a:off x="1636442" y="1723234"/>
            <a:ext cx="891911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b="1" dirty="0">
                <a:solidFill>
                  <a:schemeClr val="accent6">
                    <a:lumMod val="75000"/>
                  </a:schemeClr>
                </a:solidFill>
              </a:rPr>
              <a:t>Propuesta de programa de impulso de la Sostenibilidad en los Colegios de Médicos españoles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b="1" dirty="0">
                <a:solidFill>
                  <a:schemeClr val="accent6">
                    <a:lumMod val="75000"/>
                  </a:schemeClr>
                </a:solidFill>
              </a:rPr>
              <a:t>“</a:t>
            </a:r>
            <a:r>
              <a:rPr lang="es-ES" sz="4400" b="1" i="1" dirty="0">
                <a:solidFill>
                  <a:schemeClr val="accent6">
                    <a:lumMod val="75000"/>
                  </a:schemeClr>
                </a:solidFill>
              </a:rPr>
              <a:t>Compromiso Colegios Sostenibles</a:t>
            </a:r>
            <a:r>
              <a:rPr lang="es-ES" sz="4400" b="1" dirty="0">
                <a:solidFill>
                  <a:schemeClr val="accent6">
                    <a:lumMod val="75000"/>
                  </a:schemeClr>
                </a:solidFill>
              </a:rPr>
              <a:t>”</a:t>
            </a:r>
            <a:endParaRPr lang="es-ES_tradnl" sz="4400" b="1" dirty="0">
              <a:solidFill>
                <a:schemeClr val="accent6">
                  <a:lumMod val="75000"/>
                </a:schemeClr>
              </a:solidFill>
            </a:endParaRPr>
          </a:p>
        </p:txBody>
      </p:sp>
      <p:pic>
        <p:nvPicPr>
          <p:cNvPr id="5122" name="Picture 2" descr="COMA">
            <a:extLst>
              <a:ext uri="{FF2B5EF4-FFF2-40B4-BE49-F238E27FC236}">
                <a16:creationId xmlns="" xmlns:a16="http://schemas.microsoft.com/office/drawing/2014/main" id="{969B61E0-E99F-423E-BDD1-F722CFCE62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37745" y="4892512"/>
            <a:ext cx="2516509" cy="105607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 xmlns:a16="http://schemas.microsoft.com/office/drawing/2014/main" id="{78588A4C-4AAC-48AB-AC6B-494E8F208936}"/>
              </a:ext>
            </a:extLst>
          </p:cNvPr>
          <p:cNvGrpSpPr/>
          <p:nvPr/>
        </p:nvGrpSpPr>
        <p:grpSpPr>
          <a:xfrm>
            <a:off x="0" y="-35626"/>
            <a:ext cx="12192000" cy="1178602"/>
            <a:chOff x="0" y="-14990"/>
            <a:chExt cx="12192000" cy="1178602"/>
          </a:xfrm>
        </p:grpSpPr>
        <p:grpSp>
          <p:nvGrpSpPr>
            <p:cNvPr id="5" name="Grupo 4">
              <a:extLst>
                <a:ext uri="{FF2B5EF4-FFF2-40B4-BE49-F238E27FC236}">
                  <a16:creationId xmlns="" xmlns:a16="http://schemas.microsoft.com/office/drawing/2014/main" id="{73F44F92-6301-4A87-8B8E-00FBD4EF5486}"/>
                </a:ext>
              </a:extLst>
            </p:cNvPr>
            <p:cNvGrpSpPr/>
            <p:nvPr/>
          </p:nvGrpSpPr>
          <p:grpSpPr>
            <a:xfrm>
              <a:off x="0" y="-14990"/>
              <a:ext cx="12192000" cy="1171073"/>
              <a:chOff x="0" y="-14990"/>
              <a:chExt cx="12192000" cy="1171073"/>
            </a:xfrm>
          </p:grpSpPr>
          <p:sp>
            <p:nvSpPr>
              <p:cNvPr id="7" name="Rectángulo 6">
                <a:extLst>
                  <a:ext uri="{FF2B5EF4-FFF2-40B4-BE49-F238E27FC236}">
                    <a16:creationId xmlns="" xmlns:a16="http://schemas.microsoft.com/office/drawing/2014/main" id="{9B58EB3F-2B31-45C2-AE1B-909C8E4C0975}"/>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8" name="CuadroTexto 7">
                <a:extLst>
                  <a:ext uri="{FF2B5EF4-FFF2-40B4-BE49-F238E27FC236}">
                    <a16:creationId xmlns="" xmlns:a16="http://schemas.microsoft.com/office/drawing/2014/main" id="{7221FC11-875D-4A7F-987E-35CBF48C3320}"/>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9" name="CuadroTexto 8">
                <a:extLst>
                  <a:ext uri="{FF2B5EF4-FFF2-40B4-BE49-F238E27FC236}">
                    <a16:creationId xmlns="" xmlns:a16="http://schemas.microsoft.com/office/drawing/2014/main" id="{EF44D5D8-97B5-4F8D-A194-9949FDB34957}"/>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6" name="Imagen 5">
              <a:extLst>
                <a:ext uri="{FF2B5EF4-FFF2-40B4-BE49-F238E27FC236}">
                  <a16:creationId xmlns="" xmlns:a16="http://schemas.microsoft.com/office/drawing/2014/main" id="{6C9C5553-80CE-4447-B47D-99A6109CF5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38570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 xmlns:a16="http://schemas.microsoft.com/office/drawing/2014/main" id="{F94050B9-B146-466F-8B29-26704DE48076}"/>
              </a:ext>
            </a:extLst>
          </p:cNvPr>
          <p:cNvSpPr txBox="1">
            <a:spLocks/>
          </p:cNvSpPr>
          <p:nvPr/>
        </p:nvSpPr>
        <p:spPr>
          <a:xfrm>
            <a:off x="1142375" y="2601366"/>
            <a:ext cx="10356427" cy="13753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fontAlgn="auto">
              <a:lnSpc>
                <a:spcPct val="100000"/>
              </a:lnSpc>
              <a:spcBef>
                <a:spcPct val="0"/>
              </a:spcBef>
              <a:spcAft>
                <a:spcPts val="0"/>
              </a:spcAft>
              <a:buClrTx/>
              <a:buSzTx/>
              <a:buFontTx/>
              <a:buNone/>
              <a:tabLst/>
              <a:defRPr/>
            </a:pPr>
            <a:r>
              <a:rPr lang="es-ES_tradnl" b="1" dirty="0">
                <a:solidFill>
                  <a:schemeClr val="accent6">
                    <a:lumMod val="75000"/>
                  </a:schemeClr>
                </a:solidFill>
                <a:latin typeface="+mn-lt"/>
                <a:ea typeface="+mn-ea"/>
                <a:cs typeface="+mn-cs"/>
              </a:rPr>
              <a:t>¿Cómo integrar Sostenibilidad en el modelo de trabajo de los Colegios de Médicos?</a:t>
            </a:r>
          </a:p>
        </p:txBody>
      </p:sp>
      <p:grpSp>
        <p:nvGrpSpPr>
          <p:cNvPr id="3" name="Grupo 2">
            <a:extLst>
              <a:ext uri="{FF2B5EF4-FFF2-40B4-BE49-F238E27FC236}">
                <a16:creationId xmlns="" xmlns:a16="http://schemas.microsoft.com/office/drawing/2014/main" id="{F1BFF4B6-EA47-477E-8D29-DF87F764E678}"/>
              </a:ext>
            </a:extLst>
          </p:cNvPr>
          <p:cNvGrpSpPr/>
          <p:nvPr/>
        </p:nvGrpSpPr>
        <p:grpSpPr>
          <a:xfrm>
            <a:off x="0" y="-35626"/>
            <a:ext cx="12192000" cy="1178602"/>
            <a:chOff x="0" y="-14990"/>
            <a:chExt cx="12192000" cy="1178602"/>
          </a:xfrm>
        </p:grpSpPr>
        <p:grpSp>
          <p:nvGrpSpPr>
            <p:cNvPr id="4" name="Grupo 3">
              <a:extLst>
                <a:ext uri="{FF2B5EF4-FFF2-40B4-BE49-F238E27FC236}">
                  <a16:creationId xmlns="" xmlns:a16="http://schemas.microsoft.com/office/drawing/2014/main" id="{9594DD06-4B2A-4411-BEF8-971108CB7774}"/>
                </a:ext>
              </a:extLst>
            </p:cNvPr>
            <p:cNvGrpSpPr/>
            <p:nvPr/>
          </p:nvGrpSpPr>
          <p:grpSpPr>
            <a:xfrm>
              <a:off x="0" y="-14990"/>
              <a:ext cx="12192000" cy="1171073"/>
              <a:chOff x="0" y="-14990"/>
              <a:chExt cx="12192000" cy="1171073"/>
            </a:xfrm>
          </p:grpSpPr>
          <p:sp>
            <p:nvSpPr>
              <p:cNvPr id="7" name="Rectángulo 6">
                <a:extLst>
                  <a:ext uri="{FF2B5EF4-FFF2-40B4-BE49-F238E27FC236}">
                    <a16:creationId xmlns="" xmlns:a16="http://schemas.microsoft.com/office/drawing/2014/main" id="{C2294C32-3B22-499C-A85F-CD5867CB49F2}"/>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8" name="CuadroTexto 7">
                <a:extLst>
                  <a:ext uri="{FF2B5EF4-FFF2-40B4-BE49-F238E27FC236}">
                    <a16:creationId xmlns="" xmlns:a16="http://schemas.microsoft.com/office/drawing/2014/main" id="{12317CE2-E722-4D8D-8C67-5F503E305E63}"/>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9" name="CuadroTexto 8">
                <a:extLst>
                  <a:ext uri="{FF2B5EF4-FFF2-40B4-BE49-F238E27FC236}">
                    <a16:creationId xmlns="" xmlns:a16="http://schemas.microsoft.com/office/drawing/2014/main" id="{221B6EAF-B0B5-4299-8FC3-FA0F05B6677E}"/>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5" name="Imagen 4">
              <a:extLst>
                <a:ext uri="{FF2B5EF4-FFF2-40B4-BE49-F238E27FC236}">
                  <a16:creationId xmlns="" xmlns:a16="http://schemas.microsoft.com/office/drawing/2014/main" id="{D4160A39-4BFD-4D48-8C06-61448470FA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259048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35E57556-78C1-9D4C-8093-041E738996B9}"/>
              </a:ext>
            </a:extLst>
          </p:cNvPr>
          <p:cNvSpPr txBox="1"/>
          <p:nvPr/>
        </p:nvSpPr>
        <p:spPr>
          <a:xfrm>
            <a:off x="3490842" y="1595774"/>
            <a:ext cx="5164491" cy="369332"/>
          </a:xfrm>
          <a:prstGeom prst="rect">
            <a:avLst/>
          </a:prstGeom>
          <a:noFill/>
        </p:spPr>
        <p:txBody>
          <a:bodyPr wrap="none" rtlCol="0">
            <a:spAutoFit/>
          </a:bodyPr>
          <a:lstStyle/>
          <a:p>
            <a:pPr algn="ctr"/>
            <a:r>
              <a:rPr lang="es-ES" dirty="0"/>
              <a:t>GRUPO DE TRABAJO DE SALUD Y CAMBIO CLIMÁTICO</a:t>
            </a:r>
          </a:p>
        </p:txBody>
      </p:sp>
      <p:grpSp>
        <p:nvGrpSpPr>
          <p:cNvPr id="53" name="Grupo 52">
            <a:extLst>
              <a:ext uri="{FF2B5EF4-FFF2-40B4-BE49-F238E27FC236}">
                <a16:creationId xmlns="" xmlns:a16="http://schemas.microsoft.com/office/drawing/2014/main" id="{24E75223-6DCE-8942-ACF7-CD4F99833C02}"/>
              </a:ext>
            </a:extLst>
          </p:cNvPr>
          <p:cNvGrpSpPr/>
          <p:nvPr/>
        </p:nvGrpSpPr>
        <p:grpSpPr>
          <a:xfrm>
            <a:off x="7401008" y="2476547"/>
            <a:ext cx="2016449" cy="1204744"/>
            <a:chOff x="6448507" y="1725434"/>
            <a:chExt cx="2016449" cy="1204744"/>
          </a:xfrm>
        </p:grpSpPr>
        <p:sp>
          <p:nvSpPr>
            <p:cNvPr id="18" name="CuadroTexto 17">
              <a:extLst>
                <a:ext uri="{FF2B5EF4-FFF2-40B4-BE49-F238E27FC236}">
                  <a16:creationId xmlns="" xmlns:a16="http://schemas.microsoft.com/office/drawing/2014/main" id="{2AAF7FBE-A813-1642-9195-3449FB580ACE}"/>
                </a:ext>
              </a:extLst>
            </p:cNvPr>
            <p:cNvSpPr txBox="1"/>
            <p:nvPr/>
          </p:nvSpPr>
          <p:spPr>
            <a:xfrm>
              <a:off x="6448507" y="1725434"/>
              <a:ext cx="2016449" cy="584775"/>
            </a:xfrm>
            <a:prstGeom prst="rect">
              <a:avLst/>
            </a:prstGeom>
            <a:noFill/>
          </p:spPr>
          <p:txBody>
            <a:bodyPr wrap="none" rtlCol="0">
              <a:spAutoFit/>
            </a:bodyPr>
            <a:lstStyle/>
            <a:p>
              <a:r>
                <a:rPr lang="es-ES" sz="1600" dirty="0"/>
                <a:t>Sociedades Científicas</a:t>
              </a:r>
            </a:p>
            <a:p>
              <a:pPr algn="ctr"/>
              <a:r>
                <a:rPr lang="es-ES" sz="1600" dirty="0"/>
                <a:t> Médicas</a:t>
              </a:r>
            </a:p>
          </p:txBody>
        </p:sp>
        <p:cxnSp>
          <p:nvCxnSpPr>
            <p:cNvPr id="23" name="Conector recto de flecha 22">
              <a:extLst>
                <a:ext uri="{FF2B5EF4-FFF2-40B4-BE49-F238E27FC236}">
                  <a16:creationId xmlns="" xmlns:a16="http://schemas.microsoft.com/office/drawing/2014/main" id="{07E7B74B-9906-6843-ADE4-0E319796D0CB}"/>
                </a:ext>
              </a:extLst>
            </p:cNvPr>
            <p:cNvCxnSpPr>
              <a:cxnSpLocks/>
            </p:cNvCxnSpPr>
            <p:nvPr/>
          </p:nvCxnSpPr>
          <p:spPr>
            <a:xfrm>
              <a:off x="7454841" y="2314171"/>
              <a:ext cx="0" cy="6160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upo 35">
            <a:extLst>
              <a:ext uri="{FF2B5EF4-FFF2-40B4-BE49-F238E27FC236}">
                <a16:creationId xmlns="" xmlns:a16="http://schemas.microsoft.com/office/drawing/2014/main" id="{247842A9-D15C-844F-9101-8B76795F9438}"/>
              </a:ext>
            </a:extLst>
          </p:cNvPr>
          <p:cNvGrpSpPr/>
          <p:nvPr/>
        </p:nvGrpSpPr>
        <p:grpSpPr>
          <a:xfrm>
            <a:off x="2307485" y="2047175"/>
            <a:ext cx="7630511" cy="1630018"/>
            <a:chOff x="1701825" y="1296062"/>
            <a:chExt cx="6936828" cy="1630018"/>
          </a:xfrm>
        </p:grpSpPr>
        <p:grpSp>
          <p:nvGrpSpPr>
            <p:cNvPr id="16" name="Grupo 15">
              <a:extLst>
                <a:ext uri="{FF2B5EF4-FFF2-40B4-BE49-F238E27FC236}">
                  <a16:creationId xmlns="" xmlns:a16="http://schemas.microsoft.com/office/drawing/2014/main" id="{3F964C91-30D6-F640-9328-98CAF0EBCD28}"/>
                </a:ext>
              </a:extLst>
            </p:cNvPr>
            <p:cNvGrpSpPr/>
            <p:nvPr/>
          </p:nvGrpSpPr>
          <p:grpSpPr>
            <a:xfrm>
              <a:off x="1701825" y="1296062"/>
              <a:ext cx="6936828" cy="616007"/>
              <a:chOff x="1701825" y="1296062"/>
              <a:chExt cx="6936828" cy="616007"/>
            </a:xfrm>
          </p:grpSpPr>
          <p:cxnSp>
            <p:nvCxnSpPr>
              <p:cNvPr id="11" name="Conector recto 10">
                <a:extLst>
                  <a:ext uri="{FF2B5EF4-FFF2-40B4-BE49-F238E27FC236}">
                    <a16:creationId xmlns="" xmlns:a16="http://schemas.microsoft.com/office/drawing/2014/main" id="{0A7DF16F-51C1-A04D-BB15-F7EC95306755}"/>
                  </a:ext>
                </a:extLst>
              </p:cNvPr>
              <p:cNvCxnSpPr/>
              <p:nvPr/>
            </p:nvCxnSpPr>
            <p:spPr>
              <a:xfrm>
                <a:off x="1701825" y="1303283"/>
                <a:ext cx="693682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 xmlns:a16="http://schemas.microsoft.com/office/drawing/2014/main" id="{AC3731AD-84B6-1B45-90C0-111CB8E9C815}"/>
                  </a:ext>
                </a:extLst>
              </p:cNvPr>
              <p:cNvCxnSpPr>
                <a:cxnSpLocks/>
              </p:cNvCxnSpPr>
              <p:nvPr/>
            </p:nvCxnSpPr>
            <p:spPr>
              <a:xfrm>
                <a:off x="1720627" y="1296062"/>
                <a:ext cx="0" cy="6160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Conector recto de flecha 23">
              <a:extLst>
                <a:ext uri="{FF2B5EF4-FFF2-40B4-BE49-F238E27FC236}">
                  <a16:creationId xmlns="" xmlns:a16="http://schemas.microsoft.com/office/drawing/2014/main" id="{2AA52518-D8CE-054A-BA7F-530DB41356AB}"/>
                </a:ext>
              </a:extLst>
            </p:cNvPr>
            <p:cNvCxnSpPr>
              <a:cxnSpLocks/>
            </p:cNvCxnSpPr>
            <p:nvPr/>
          </p:nvCxnSpPr>
          <p:spPr>
            <a:xfrm>
              <a:off x="8625007" y="1298712"/>
              <a:ext cx="0" cy="162736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upo 38">
            <a:extLst>
              <a:ext uri="{FF2B5EF4-FFF2-40B4-BE49-F238E27FC236}">
                <a16:creationId xmlns="" xmlns:a16="http://schemas.microsoft.com/office/drawing/2014/main" id="{74F42A47-FEB9-E846-94BF-9422C0A34117}"/>
              </a:ext>
            </a:extLst>
          </p:cNvPr>
          <p:cNvGrpSpPr/>
          <p:nvPr/>
        </p:nvGrpSpPr>
        <p:grpSpPr>
          <a:xfrm>
            <a:off x="1811244" y="2866161"/>
            <a:ext cx="1725433" cy="1741336"/>
            <a:chOff x="1773140" y="2488758"/>
            <a:chExt cx="1725433" cy="1741336"/>
          </a:xfrm>
        </p:grpSpPr>
        <p:sp>
          <p:nvSpPr>
            <p:cNvPr id="37" name="CuadroTexto 36">
              <a:extLst>
                <a:ext uri="{FF2B5EF4-FFF2-40B4-BE49-F238E27FC236}">
                  <a16:creationId xmlns="" xmlns:a16="http://schemas.microsoft.com/office/drawing/2014/main" id="{6BEBE691-B201-D547-BD0C-5ABA9EB9521C}"/>
                </a:ext>
              </a:extLst>
            </p:cNvPr>
            <p:cNvSpPr txBox="1"/>
            <p:nvPr/>
          </p:nvSpPr>
          <p:spPr>
            <a:xfrm>
              <a:off x="1995777" y="2639833"/>
              <a:ext cx="1489575" cy="1477328"/>
            </a:xfrm>
            <a:prstGeom prst="rect">
              <a:avLst/>
            </a:prstGeom>
            <a:noFill/>
          </p:spPr>
          <p:txBody>
            <a:bodyPr wrap="none" rtlCol="0">
              <a:spAutoFit/>
            </a:bodyPr>
            <a:lstStyle/>
            <a:p>
              <a:r>
                <a:rPr lang="es-ES" dirty="0"/>
                <a:t>Asesorías</a:t>
              </a:r>
            </a:p>
            <a:p>
              <a:r>
                <a:rPr lang="es-ES" dirty="0"/>
                <a:t>Informes </a:t>
              </a:r>
            </a:p>
            <a:p>
              <a:r>
                <a:rPr lang="es-ES" dirty="0"/>
                <a:t>Declaraciones</a:t>
              </a:r>
            </a:p>
            <a:p>
              <a:r>
                <a:rPr lang="es-ES" dirty="0"/>
                <a:t>Formación</a:t>
              </a:r>
            </a:p>
            <a:p>
              <a:r>
                <a:rPr lang="es-ES" dirty="0"/>
                <a:t>Congresos</a:t>
              </a:r>
            </a:p>
          </p:txBody>
        </p:sp>
        <p:sp>
          <p:nvSpPr>
            <p:cNvPr id="38" name="Rectángulo 37">
              <a:extLst>
                <a:ext uri="{FF2B5EF4-FFF2-40B4-BE49-F238E27FC236}">
                  <a16:creationId xmlns="" xmlns:a16="http://schemas.microsoft.com/office/drawing/2014/main" id="{CAD51920-A4BC-1D4D-83A2-61B3B6DCCAC6}"/>
                </a:ext>
              </a:extLst>
            </p:cNvPr>
            <p:cNvSpPr/>
            <p:nvPr/>
          </p:nvSpPr>
          <p:spPr>
            <a:xfrm>
              <a:off x="1773140" y="2488758"/>
              <a:ext cx="1725433" cy="17413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2" name="Grupo 51">
            <a:extLst>
              <a:ext uri="{FF2B5EF4-FFF2-40B4-BE49-F238E27FC236}">
                <a16:creationId xmlns="" xmlns:a16="http://schemas.microsoft.com/office/drawing/2014/main" id="{90903A09-079F-AA4D-8906-F03EFDDCD0FC}"/>
              </a:ext>
            </a:extLst>
          </p:cNvPr>
          <p:cNvGrpSpPr/>
          <p:nvPr/>
        </p:nvGrpSpPr>
        <p:grpSpPr>
          <a:xfrm>
            <a:off x="3746093" y="3409689"/>
            <a:ext cx="2456959" cy="654280"/>
            <a:chOff x="2782952" y="2655735"/>
            <a:chExt cx="2456959" cy="654280"/>
          </a:xfrm>
        </p:grpSpPr>
        <p:grpSp>
          <p:nvGrpSpPr>
            <p:cNvPr id="44" name="Grupo 43">
              <a:extLst>
                <a:ext uri="{FF2B5EF4-FFF2-40B4-BE49-F238E27FC236}">
                  <a16:creationId xmlns="" xmlns:a16="http://schemas.microsoft.com/office/drawing/2014/main" id="{10A7A91F-A9BD-F044-8D6B-2D15410C2679}"/>
                </a:ext>
              </a:extLst>
            </p:cNvPr>
            <p:cNvGrpSpPr/>
            <p:nvPr/>
          </p:nvGrpSpPr>
          <p:grpSpPr>
            <a:xfrm>
              <a:off x="3586039" y="2655735"/>
              <a:ext cx="1653872" cy="654280"/>
              <a:chOff x="4007457" y="2655735"/>
              <a:chExt cx="1653872" cy="654280"/>
            </a:xfrm>
          </p:grpSpPr>
          <p:sp>
            <p:nvSpPr>
              <p:cNvPr id="40" name="CuadroTexto 39">
                <a:extLst>
                  <a:ext uri="{FF2B5EF4-FFF2-40B4-BE49-F238E27FC236}">
                    <a16:creationId xmlns="" xmlns:a16="http://schemas.microsoft.com/office/drawing/2014/main" id="{93FCFD4B-95C2-4942-B937-EF86300C7542}"/>
                  </a:ext>
                </a:extLst>
              </p:cNvPr>
              <p:cNvSpPr txBox="1"/>
              <p:nvPr/>
            </p:nvSpPr>
            <p:spPr>
              <a:xfrm>
                <a:off x="4007457" y="2663684"/>
                <a:ext cx="1628972" cy="646331"/>
              </a:xfrm>
              <a:prstGeom prst="rect">
                <a:avLst/>
              </a:prstGeom>
              <a:noFill/>
            </p:spPr>
            <p:txBody>
              <a:bodyPr wrap="none" rtlCol="0">
                <a:spAutoFit/>
              </a:bodyPr>
              <a:lstStyle/>
              <a:p>
                <a:pPr algn="ctr"/>
                <a:r>
                  <a:rPr lang="es-ES" dirty="0"/>
                  <a:t>Grupo asesor </a:t>
                </a:r>
              </a:p>
              <a:p>
                <a:pPr algn="ctr"/>
                <a:r>
                  <a:rPr lang="es-ES" dirty="0"/>
                  <a:t>multidisciplinar</a:t>
                </a:r>
              </a:p>
            </p:txBody>
          </p:sp>
          <p:sp>
            <p:nvSpPr>
              <p:cNvPr id="41" name="Rectángulo 40">
                <a:extLst>
                  <a:ext uri="{FF2B5EF4-FFF2-40B4-BE49-F238E27FC236}">
                    <a16:creationId xmlns="" xmlns:a16="http://schemas.microsoft.com/office/drawing/2014/main" id="{CE44AAD6-CDA1-6643-9B58-A899D14127EF}"/>
                  </a:ext>
                </a:extLst>
              </p:cNvPr>
              <p:cNvSpPr/>
              <p:nvPr/>
            </p:nvSpPr>
            <p:spPr>
              <a:xfrm>
                <a:off x="4015409" y="2655735"/>
                <a:ext cx="1645920" cy="6440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43" name="Conector recto de flecha 42">
              <a:extLst>
                <a:ext uri="{FF2B5EF4-FFF2-40B4-BE49-F238E27FC236}">
                  <a16:creationId xmlns="" xmlns:a16="http://schemas.microsoft.com/office/drawing/2014/main" id="{D061EC2E-AA70-FF48-BC7F-D1A435203675}"/>
                </a:ext>
              </a:extLst>
            </p:cNvPr>
            <p:cNvCxnSpPr/>
            <p:nvPr/>
          </p:nvCxnSpPr>
          <p:spPr>
            <a:xfrm>
              <a:off x="2782952" y="2973788"/>
              <a:ext cx="58044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 name="Grupo 2">
            <a:extLst>
              <a:ext uri="{FF2B5EF4-FFF2-40B4-BE49-F238E27FC236}">
                <a16:creationId xmlns="" xmlns:a16="http://schemas.microsoft.com/office/drawing/2014/main" id="{EE10B5C9-3B31-3F48-B325-0B213448F228}"/>
              </a:ext>
            </a:extLst>
          </p:cNvPr>
          <p:cNvGrpSpPr/>
          <p:nvPr/>
        </p:nvGrpSpPr>
        <p:grpSpPr>
          <a:xfrm>
            <a:off x="7950918" y="4257641"/>
            <a:ext cx="2133789" cy="690196"/>
            <a:chOff x="7950918" y="4257641"/>
            <a:chExt cx="2133789" cy="690196"/>
          </a:xfrm>
        </p:grpSpPr>
        <p:sp>
          <p:nvSpPr>
            <p:cNvPr id="45" name="CuadroTexto 44">
              <a:extLst>
                <a:ext uri="{FF2B5EF4-FFF2-40B4-BE49-F238E27FC236}">
                  <a16:creationId xmlns="" xmlns:a16="http://schemas.microsoft.com/office/drawing/2014/main" id="{CCCDAC12-1649-6043-8A5F-AB008E2B4EB4}"/>
                </a:ext>
              </a:extLst>
            </p:cNvPr>
            <p:cNvSpPr txBox="1"/>
            <p:nvPr/>
          </p:nvSpPr>
          <p:spPr>
            <a:xfrm>
              <a:off x="7950918" y="4424617"/>
              <a:ext cx="2133789" cy="523220"/>
            </a:xfrm>
            <a:prstGeom prst="rect">
              <a:avLst/>
            </a:prstGeom>
            <a:noFill/>
          </p:spPr>
          <p:txBody>
            <a:bodyPr wrap="none" rtlCol="0">
              <a:spAutoFit/>
            </a:bodyPr>
            <a:lstStyle/>
            <a:p>
              <a:pPr algn="ctr"/>
              <a:r>
                <a:rPr lang="es-ES" sz="1400" dirty="0"/>
                <a:t>Documento de</a:t>
              </a:r>
            </a:p>
            <a:p>
              <a:pPr algn="ctr"/>
              <a:r>
                <a:rPr lang="es-ES" sz="1400" dirty="0"/>
                <a:t>Declaración y Compromiso</a:t>
              </a:r>
            </a:p>
          </p:txBody>
        </p:sp>
        <p:cxnSp>
          <p:nvCxnSpPr>
            <p:cNvPr id="47" name="Conector recto de flecha 46">
              <a:extLst>
                <a:ext uri="{FF2B5EF4-FFF2-40B4-BE49-F238E27FC236}">
                  <a16:creationId xmlns="" xmlns:a16="http://schemas.microsoft.com/office/drawing/2014/main" id="{769FB1CE-9FB1-664B-A1D5-DB40544DD620}"/>
                </a:ext>
              </a:extLst>
            </p:cNvPr>
            <p:cNvCxnSpPr/>
            <p:nvPr/>
          </p:nvCxnSpPr>
          <p:spPr>
            <a:xfrm>
              <a:off x="8975365" y="4257641"/>
              <a:ext cx="0" cy="23853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upo 4">
            <a:extLst>
              <a:ext uri="{FF2B5EF4-FFF2-40B4-BE49-F238E27FC236}">
                <a16:creationId xmlns="" xmlns:a16="http://schemas.microsoft.com/office/drawing/2014/main" id="{2647FE9D-D03E-864D-9E40-5E56C071A361}"/>
              </a:ext>
            </a:extLst>
          </p:cNvPr>
          <p:cNvGrpSpPr/>
          <p:nvPr/>
        </p:nvGrpSpPr>
        <p:grpSpPr>
          <a:xfrm>
            <a:off x="5736254" y="4428162"/>
            <a:ext cx="5344226" cy="2256565"/>
            <a:chOff x="5736254" y="4428162"/>
            <a:chExt cx="5344226" cy="2256565"/>
          </a:xfrm>
        </p:grpSpPr>
        <p:pic>
          <p:nvPicPr>
            <p:cNvPr id="51" name="Imagen 50">
              <a:extLst>
                <a:ext uri="{FF2B5EF4-FFF2-40B4-BE49-F238E27FC236}">
                  <a16:creationId xmlns="" xmlns:a16="http://schemas.microsoft.com/office/drawing/2014/main" id="{34378F0E-2F2B-6840-B58E-F1617504BE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254" y="4428162"/>
              <a:ext cx="1559426" cy="2256565"/>
            </a:xfrm>
            <a:prstGeom prst="rect">
              <a:avLst/>
            </a:prstGeom>
          </p:spPr>
        </p:pic>
        <p:grpSp>
          <p:nvGrpSpPr>
            <p:cNvPr id="8" name="Grupo 7">
              <a:extLst>
                <a:ext uri="{FF2B5EF4-FFF2-40B4-BE49-F238E27FC236}">
                  <a16:creationId xmlns="" xmlns:a16="http://schemas.microsoft.com/office/drawing/2014/main" id="{8370F7CB-87A6-034A-9B30-007A9D8FCDDC}"/>
                </a:ext>
              </a:extLst>
            </p:cNvPr>
            <p:cNvGrpSpPr/>
            <p:nvPr/>
          </p:nvGrpSpPr>
          <p:grpSpPr>
            <a:xfrm>
              <a:off x="7482939" y="4930816"/>
              <a:ext cx="3597541" cy="1374899"/>
              <a:chOff x="7482939" y="4930816"/>
              <a:chExt cx="3597541" cy="1374899"/>
            </a:xfrm>
          </p:grpSpPr>
          <p:sp>
            <p:nvSpPr>
              <p:cNvPr id="29" name="CuadroTexto 28">
                <a:extLst>
                  <a:ext uri="{FF2B5EF4-FFF2-40B4-BE49-F238E27FC236}">
                    <a16:creationId xmlns="" xmlns:a16="http://schemas.microsoft.com/office/drawing/2014/main" id="{8FB58739-A95D-DC4D-9CB6-9FDDBE37E39C}"/>
                  </a:ext>
                </a:extLst>
              </p:cNvPr>
              <p:cNvSpPr txBox="1"/>
              <p:nvPr/>
            </p:nvSpPr>
            <p:spPr>
              <a:xfrm>
                <a:off x="7482939" y="5959214"/>
                <a:ext cx="1122423" cy="338554"/>
              </a:xfrm>
              <a:prstGeom prst="rect">
                <a:avLst/>
              </a:prstGeom>
              <a:noFill/>
            </p:spPr>
            <p:txBody>
              <a:bodyPr wrap="none" rtlCol="0">
                <a:spAutoFit/>
              </a:bodyPr>
              <a:lstStyle/>
              <a:p>
                <a:r>
                  <a:rPr lang="es-ES" sz="1600" dirty="0"/>
                  <a:t>M</a:t>
                </a:r>
                <a:r>
                  <a:rPr lang="es-ES" sz="1600" baseline="30000" dirty="0"/>
                  <a:t>º</a:t>
                </a:r>
                <a:r>
                  <a:rPr lang="es-ES" sz="1600" dirty="0"/>
                  <a:t> Sanidad</a:t>
                </a:r>
              </a:p>
            </p:txBody>
          </p:sp>
          <p:sp>
            <p:nvSpPr>
              <p:cNvPr id="30" name="CuadroTexto 29">
                <a:extLst>
                  <a:ext uri="{FF2B5EF4-FFF2-40B4-BE49-F238E27FC236}">
                    <a16:creationId xmlns="" xmlns:a16="http://schemas.microsoft.com/office/drawing/2014/main" id="{233071AF-103A-4341-8BAD-B710B1E39F64}"/>
                  </a:ext>
                </a:extLst>
              </p:cNvPr>
              <p:cNvSpPr txBox="1"/>
              <p:nvPr/>
            </p:nvSpPr>
            <p:spPr>
              <a:xfrm>
                <a:off x="8977788" y="5967161"/>
                <a:ext cx="2102692" cy="338554"/>
              </a:xfrm>
              <a:prstGeom prst="rect">
                <a:avLst/>
              </a:prstGeom>
              <a:noFill/>
            </p:spPr>
            <p:txBody>
              <a:bodyPr wrap="none" rtlCol="0">
                <a:spAutoFit/>
              </a:bodyPr>
              <a:lstStyle/>
              <a:p>
                <a:r>
                  <a:rPr lang="es-ES" sz="1600" dirty="0"/>
                  <a:t>M</a:t>
                </a:r>
                <a:r>
                  <a:rPr lang="es-ES" sz="1600" baseline="30000" dirty="0"/>
                  <a:t>º </a:t>
                </a:r>
                <a:r>
                  <a:rPr lang="es-ES" sz="1600" dirty="0"/>
                  <a:t>Transición Ecológica</a:t>
                </a:r>
              </a:p>
            </p:txBody>
          </p:sp>
          <p:grpSp>
            <p:nvGrpSpPr>
              <p:cNvPr id="35" name="Grupo 34">
                <a:extLst>
                  <a:ext uri="{FF2B5EF4-FFF2-40B4-BE49-F238E27FC236}">
                    <a16:creationId xmlns="" xmlns:a16="http://schemas.microsoft.com/office/drawing/2014/main" id="{8D14B787-9D19-C648-8D72-8FEF32198975}"/>
                  </a:ext>
                </a:extLst>
              </p:cNvPr>
              <p:cNvGrpSpPr/>
              <p:nvPr/>
            </p:nvGrpSpPr>
            <p:grpSpPr>
              <a:xfrm>
                <a:off x="8034955" y="5206491"/>
                <a:ext cx="1987826" cy="616007"/>
                <a:chOff x="7082455" y="3517126"/>
                <a:chExt cx="1987826" cy="616007"/>
              </a:xfrm>
            </p:grpSpPr>
            <p:cxnSp>
              <p:nvCxnSpPr>
                <p:cNvPr id="32" name="Conector recto 31">
                  <a:extLst>
                    <a:ext uri="{FF2B5EF4-FFF2-40B4-BE49-F238E27FC236}">
                      <a16:creationId xmlns="" xmlns:a16="http://schemas.microsoft.com/office/drawing/2014/main" id="{E1BEDDA9-4FBE-CC45-995B-C0C17B88CD0C}"/>
                    </a:ext>
                  </a:extLst>
                </p:cNvPr>
                <p:cNvCxnSpPr/>
                <p:nvPr/>
              </p:nvCxnSpPr>
              <p:spPr>
                <a:xfrm>
                  <a:off x="7092564" y="3530380"/>
                  <a:ext cx="197192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 xmlns:a16="http://schemas.microsoft.com/office/drawing/2014/main" id="{FD897080-3964-254E-8458-8D6B3C6A1C24}"/>
                    </a:ext>
                  </a:extLst>
                </p:cNvPr>
                <p:cNvCxnSpPr>
                  <a:cxnSpLocks/>
                </p:cNvCxnSpPr>
                <p:nvPr/>
              </p:nvCxnSpPr>
              <p:spPr>
                <a:xfrm>
                  <a:off x="7082455" y="3517126"/>
                  <a:ext cx="0" cy="6160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 xmlns:a16="http://schemas.microsoft.com/office/drawing/2014/main" id="{40A6DA0D-23FB-2042-B64C-E84C92CD54EA}"/>
                    </a:ext>
                  </a:extLst>
                </p:cNvPr>
                <p:cNvCxnSpPr>
                  <a:cxnSpLocks/>
                </p:cNvCxnSpPr>
                <p:nvPr/>
              </p:nvCxnSpPr>
              <p:spPr>
                <a:xfrm>
                  <a:off x="9070281" y="3517126"/>
                  <a:ext cx="0" cy="6160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Conector recto 6">
                <a:extLst>
                  <a:ext uri="{FF2B5EF4-FFF2-40B4-BE49-F238E27FC236}">
                    <a16:creationId xmlns="" xmlns:a16="http://schemas.microsoft.com/office/drawing/2014/main" id="{8EFBC0AD-60C2-C544-B5F4-00583E1CE4FC}"/>
                  </a:ext>
                </a:extLst>
              </p:cNvPr>
              <p:cNvCxnSpPr/>
              <p:nvPr/>
            </p:nvCxnSpPr>
            <p:spPr>
              <a:xfrm>
                <a:off x="8970379" y="4930816"/>
                <a:ext cx="0" cy="27779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4" name="Grupo 3">
            <a:extLst>
              <a:ext uri="{FF2B5EF4-FFF2-40B4-BE49-F238E27FC236}">
                <a16:creationId xmlns="" xmlns:a16="http://schemas.microsoft.com/office/drawing/2014/main" id="{D27F19CE-23F0-5240-A956-E4AE81D4A146}"/>
              </a:ext>
            </a:extLst>
          </p:cNvPr>
          <p:cNvGrpSpPr/>
          <p:nvPr/>
        </p:nvGrpSpPr>
        <p:grpSpPr>
          <a:xfrm>
            <a:off x="7933749" y="3668233"/>
            <a:ext cx="4226002" cy="1212365"/>
            <a:chOff x="7933749" y="3668233"/>
            <a:chExt cx="4226002" cy="1212365"/>
          </a:xfrm>
        </p:grpSpPr>
        <p:sp>
          <p:nvSpPr>
            <p:cNvPr id="13" name="CuadroTexto 12">
              <a:extLst>
                <a:ext uri="{FF2B5EF4-FFF2-40B4-BE49-F238E27FC236}">
                  <a16:creationId xmlns="" xmlns:a16="http://schemas.microsoft.com/office/drawing/2014/main" id="{84752D82-B021-C344-9FCD-5BF1F69EA2EE}"/>
                </a:ext>
              </a:extLst>
            </p:cNvPr>
            <p:cNvSpPr txBox="1"/>
            <p:nvPr/>
          </p:nvSpPr>
          <p:spPr>
            <a:xfrm>
              <a:off x="7933749" y="3701057"/>
              <a:ext cx="2260362" cy="584775"/>
            </a:xfrm>
            <a:prstGeom prst="rect">
              <a:avLst/>
            </a:prstGeom>
            <a:noFill/>
          </p:spPr>
          <p:txBody>
            <a:bodyPr wrap="none" rtlCol="0">
              <a:spAutoFit/>
            </a:bodyPr>
            <a:lstStyle/>
            <a:p>
              <a:r>
                <a:rPr lang="es-ES" sz="1600" dirty="0"/>
                <a:t>Alianza Médica contra el </a:t>
              </a:r>
            </a:p>
            <a:p>
              <a:pPr algn="ctr"/>
              <a:r>
                <a:rPr lang="es-ES" sz="1600" dirty="0"/>
                <a:t>Cambio Climático</a:t>
              </a:r>
            </a:p>
          </p:txBody>
        </p:sp>
        <p:pic>
          <p:nvPicPr>
            <p:cNvPr id="42" name="Imagen 41">
              <a:extLst>
                <a:ext uri="{FF2B5EF4-FFF2-40B4-BE49-F238E27FC236}">
                  <a16:creationId xmlns="" xmlns:a16="http://schemas.microsoft.com/office/drawing/2014/main" id="{039EB3A4-ABBD-C444-946D-21D5383B7A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75400" y="3668233"/>
              <a:ext cx="2284351" cy="1212365"/>
            </a:xfrm>
            <a:prstGeom prst="rect">
              <a:avLst/>
            </a:prstGeom>
          </p:spPr>
        </p:pic>
      </p:grpSp>
      <p:grpSp>
        <p:nvGrpSpPr>
          <p:cNvPr id="46" name="Grupo 45">
            <a:extLst>
              <a:ext uri="{FF2B5EF4-FFF2-40B4-BE49-F238E27FC236}">
                <a16:creationId xmlns="" xmlns:a16="http://schemas.microsoft.com/office/drawing/2014/main" id="{BCCECF2A-A604-F74D-AF98-CB6BE07E3E98}"/>
              </a:ext>
            </a:extLst>
          </p:cNvPr>
          <p:cNvGrpSpPr/>
          <p:nvPr/>
        </p:nvGrpSpPr>
        <p:grpSpPr>
          <a:xfrm>
            <a:off x="5" y="14087"/>
            <a:ext cx="12192000" cy="1178602"/>
            <a:chOff x="0" y="-14990"/>
            <a:chExt cx="12192000" cy="1178602"/>
          </a:xfrm>
        </p:grpSpPr>
        <p:grpSp>
          <p:nvGrpSpPr>
            <p:cNvPr id="48" name="Grupo 47">
              <a:extLst>
                <a:ext uri="{FF2B5EF4-FFF2-40B4-BE49-F238E27FC236}">
                  <a16:creationId xmlns="" xmlns:a16="http://schemas.microsoft.com/office/drawing/2014/main" id="{5029C170-03B9-2A43-B5BB-A33690A10950}"/>
                </a:ext>
              </a:extLst>
            </p:cNvPr>
            <p:cNvGrpSpPr/>
            <p:nvPr/>
          </p:nvGrpSpPr>
          <p:grpSpPr>
            <a:xfrm>
              <a:off x="0" y="-14990"/>
              <a:ext cx="12192000" cy="1171073"/>
              <a:chOff x="0" y="-14990"/>
              <a:chExt cx="12192000" cy="1171073"/>
            </a:xfrm>
          </p:grpSpPr>
          <p:sp>
            <p:nvSpPr>
              <p:cNvPr id="50" name="Rectángulo 49">
                <a:extLst>
                  <a:ext uri="{FF2B5EF4-FFF2-40B4-BE49-F238E27FC236}">
                    <a16:creationId xmlns="" xmlns:a16="http://schemas.microsoft.com/office/drawing/2014/main" id="{42A6C0CD-1773-F046-BA00-8C22925E80A5}"/>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54" name="CuadroTexto 53">
                <a:extLst>
                  <a:ext uri="{FF2B5EF4-FFF2-40B4-BE49-F238E27FC236}">
                    <a16:creationId xmlns="" xmlns:a16="http://schemas.microsoft.com/office/drawing/2014/main" id="{AC699632-4572-C541-BE99-C89315ABC60A}"/>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55" name="CuadroTexto 54">
                <a:extLst>
                  <a:ext uri="{FF2B5EF4-FFF2-40B4-BE49-F238E27FC236}">
                    <a16:creationId xmlns="" xmlns:a16="http://schemas.microsoft.com/office/drawing/2014/main" id="{9F641F9A-77AC-D940-BABC-265755B343E8}"/>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49" name="Imagen 48">
              <a:extLst>
                <a:ext uri="{FF2B5EF4-FFF2-40B4-BE49-F238E27FC236}">
                  <a16:creationId xmlns="" xmlns:a16="http://schemas.microsoft.com/office/drawing/2014/main" id="{7A5644A5-36FF-3A4B-9784-8242CC1670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grpSp>
        <p:nvGrpSpPr>
          <p:cNvPr id="61" name="Grupo 60">
            <a:extLst>
              <a:ext uri="{FF2B5EF4-FFF2-40B4-BE49-F238E27FC236}">
                <a16:creationId xmlns="" xmlns:a16="http://schemas.microsoft.com/office/drawing/2014/main" id="{8AD3F938-A62C-4C90-A18B-7D3AFDEB65EF}"/>
              </a:ext>
            </a:extLst>
          </p:cNvPr>
          <p:cNvGrpSpPr/>
          <p:nvPr/>
        </p:nvGrpSpPr>
        <p:grpSpPr>
          <a:xfrm>
            <a:off x="1811244" y="5264038"/>
            <a:ext cx="1725433" cy="1305184"/>
            <a:chOff x="1773140" y="2488758"/>
            <a:chExt cx="1725433" cy="1880510"/>
          </a:xfrm>
        </p:grpSpPr>
        <p:sp>
          <p:nvSpPr>
            <p:cNvPr id="62" name="CuadroTexto 61">
              <a:extLst>
                <a:ext uri="{FF2B5EF4-FFF2-40B4-BE49-F238E27FC236}">
                  <a16:creationId xmlns="" xmlns:a16="http://schemas.microsoft.com/office/drawing/2014/main" id="{3A8DF06B-E0D2-4456-8A70-D60ECFD4E630}"/>
                </a:ext>
              </a:extLst>
            </p:cNvPr>
            <p:cNvSpPr txBox="1"/>
            <p:nvPr/>
          </p:nvSpPr>
          <p:spPr>
            <a:xfrm>
              <a:off x="1995777" y="2639833"/>
              <a:ext cx="1383199" cy="1729435"/>
            </a:xfrm>
            <a:prstGeom prst="rect">
              <a:avLst/>
            </a:prstGeom>
            <a:noFill/>
            <a:ln>
              <a:noFill/>
            </a:ln>
          </p:spPr>
          <p:txBody>
            <a:bodyPr wrap="none" rtlCol="0">
              <a:spAutoFit/>
            </a:bodyPr>
            <a:lstStyle/>
            <a:p>
              <a:r>
                <a:rPr lang="es-ES" dirty="0"/>
                <a:t>Compromiso</a:t>
              </a:r>
            </a:p>
            <a:p>
              <a:r>
                <a:rPr lang="es-ES" dirty="0"/>
                <a:t>Colegios </a:t>
              </a:r>
            </a:p>
            <a:p>
              <a:r>
                <a:rPr lang="es-ES" dirty="0"/>
                <a:t>Sostenibles</a:t>
              </a:r>
            </a:p>
            <a:p>
              <a:endParaRPr lang="es-ES" dirty="0"/>
            </a:p>
          </p:txBody>
        </p:sp>
        <p:sp>
          <p:nvSpPr>
            <p:cNvPr id="63" name="Rectángulo 62">
              <a:extLst>
                <a:ext uri="{FF2B5EF4-FFF2-40B4-BE49-F238E27FC236}">
                  <a16:creationId xmlns="" xmlns:a16="http://schemas.microsoft.com/office/drawing/2014/main" id="{506B8EC5-A0F7-4125-A437-4CC7059CE927}"/>
                </a:ext>
              </a:extLst>
            </p:cNvPr>
            <p:cNvSpPr/>
            <p:nvPr/>
          </p:nvSpPr>
          <p:spPr>
            <a:xfrm>
              <a:off x="1773140" y="2488758"/>
              <a:ext cx="1725433" cy="1741336"/>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9" name="Conector recto de flecha 8">
            <a:extLst>
              <a:ext uri="{FF2B5EF4-FFF2-40B4-BE49-F238E27FC236}">
                <a16:creationId xmlns="" xmlns:a16="http://schemas.microsoft.com/office/drawing/2014/main" id="{C1F9D08A-E2F3-4555-BF6E-4BEEBB4E30C1}"/>
              </a:ext>
            </a:extLst>
          </p:cNvPr>
          <p:cNvCxnSpPr/>
          <p:nvPr/>
        </p:nvCxnSpPr>
        <p:spPr>
          <a:xfrm>
            <a:off x="2673960" y="4699481"/>
            <a:ext cx="0" cy="520264"/>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0" name="Elipse 9">
            <a:extLst>
              <a:ext uri="{FF2B5EF4-FFF2-40B4-BE49-F238E27FC236}">
                <a16:creationId xmlns="" xmlns:a16="http://schemas.microsoft.com/office/drawing/2014/main" id="{AB358AA1-5384-4836-9653-2438B542C028}"/>
              </a:ext>
            </a:extLst>
          </p:cNvPr>
          <p:cNvSpPr/>
          <p:nvPr/>
        </p:nvSpPr>
        <p:spPr>
          <a:xfrm>
            <a:off x="676894" y="4943389"/>
            <a:ext cx="3978233" cy="17413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458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 xmlns:a16="http://schemas.microsoft.com/office/drawing/2014/main" id="{F94050B9-B146-466F-8B29-26704DE48076}"/>
              </a:ext>
            </a:extLst>
          </p:cNvPr>
          <p:cNvSpPr txBox="1">
            <a:spLocks/>
          </p:cNvSpPr>
          <p:nvPr/>
        </p:nvSpPr>
        <p:spPr>
          <a:xfrm>
            <a:off x="1009225" y="1135447"/>
            <a:ext cx="10173545" cy="20323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b="1" dirty="0">
                <a:solidFill>
                  <a:schemeClr val="accent6">
                    <a:lumMod val="75000"/>
                  </a:schemeClr>
                </a:solidFill>
                <a:latin typeface="+mn-lt"/>
                <a:ea typeface="+mn-ea"/>
                <a:cs typeface="+mn-cs"/>
              </a:rPr>
              <a:t>La estrategia colegial para el desarrollo sostenible, comienza por mejorar el impacto medioambiental y social</a:t>
            </a:r>
          </a:p>
        </p:txBody>
      </p:sp>
      <p:sp>
        <p:nvSpPr>
          <p:cNvPr id="2" name="CuadroTexto 1">
            <a:extLst>
              <a:ext uri="{FF2B5EF4-FFF2-40B4-BE49-F238E27FC236}">
                <a16:creationId xmlns="" xmlns:a16="http://schemas.microsoft.com/office/drawing/2014/main" id="{ABE8BD13-6997-4A21-9512-1FF792D3CA6F}"/>
              </a:ext>
            </a:extLst>
          </p:cNvPr>
          <p:cNvSpPr txBox="1"/>
          <p:nvPr/>
        </p:nvSpPr>
        <p:spPr>
          <a:xfrm>
            <a:off x="1690815" y="3476500"/>
            <a:ext cx="8810367" cy="2646878"/>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s-ES" sz="2000" b="1" dirty="0"/>
              <a:t>Estatutos OMC: Art. 3°.Fines de la OMC:</a:t>
            </a:r>
          </a:p>
          <a:p>
            <a:pPr marR="0" lvl="0" algn="just" defTabSz="914400" rtl="0" eaLnBrk="1" fontAlgn="auto" latinLnBrk="0" hangingPunct="1">
              <a:lnSpc>
                <a:spcPct val="100000"/>
              </a:lnSpc>
              <a:spcBef>
                <a:spcPts val="0"/>
              </a:spcBef>
              <a:spcAft>
                <a:spcPts val="0"/>
              </a:spcAft>
              <a:buClrTx/>
              <a:buSzTx/>
              <a:tabLst/>
              <a:defRPr/>
            </a:pPr>
            <a:endParaRPr lang="es-ES" sz="2000" b="1" dirty="0"/>
          </a:p>
          <a:p>
            <a:pPr marR="0" lvl="0" algn="just" defTabSz="914400" rtl="0" eaLnBrk="1" fontAlgn="auto" latinLnBrk="0" hangingPunct="1">
              <a:lnSpc>
                <a:spcPct val="100000"/>
              </a:lnSpc>
              <a:spcBef>
                <a:spcPts val="0"/>
              </a:spcBef>
              <a:spcAft>
                <a:spcPts val="0"/>
              </a:spcAft>
              <a:buClrTx/>
              <a:buSzTx/>
              <a:tabLst/>
              <a:defRPr/>
            </a:pPr>
            <a:r>
              <a:rPr kumimoji="0" lang="es-ES" sz="1800" b="0" i="0" u="none" strike="noStrike" kern="1200" cap="none" spc="0" normalizeH="0" baseline="0" noProof="0" dirty="0">
                <a:ln>
                  <a:noFill/>
                </a:ln>
                <a:solidFill>
                  <a:srgbClr val="ED7D31">
                    <a:lumMod val="50000"/>
                  </a:srgbClr>
                </a:solidFill>
                <a:effectLst/>
                <a:uLnTx/>
                <a:uFillTx/>
                <a:ea typeface="+mn-ea"/>
                <a:cs typeface="+mn-cs"/>
              </a:rPr>
              <a:t>3.2: La salvaguardia y observancia de los principios deontológicos y </a:t>
            </a:r>
            <a:r>
              <a:rPr kumimoji="0" lang="es-ES" sz="1800" b="0" i="0" u="none" strike="noStrike" kern="1200" cap="none" spc="0" normalizeH="0" baseline="0" noProof="0" dirty="0">
                <a:ln>
                  <a:noFill/>
                </a:ln>
                <a:solidFill>
                  <a:srgbClr val="ED7D31">
                    <a:lumMod val="50000"/>
                  </a:srgbClr>
                </a:solidFill>
                <a:effectLst/>
                <a:highlight>
                  <a:srgbClr val="FFFF00"/>
                </a:highlight>
                <a:uLnTx/>
                <a:uFillTx/>
                <a:ea typeface="+mn-ea"/>
                <a:cs typeface="+mn-cs"/>
              </a:rPr>
              <a:t>ético-sociales de la profesión</a:t>
            </a:r>
            <a:r>
              <a:rPr lang="es-ES" dirty="0">
                <a:solidFill>
                  <a:srgbClr val="ED7D31">
                    <a:lumMod val="50000"/>
                  </a:srgbClr>
                </a:solidFill>
                <a:highlight>
                  <a:srgbClr val="FFFF00"/>
                </a:highlight>
              </a:rPr>
              <a:t> médica y de su dignidad y prestigio</a:t>
            </a:r>
            <a:r>
              <a:rPr lang="es-ES" dirty="0">
                <a:solidFill>
                  <a:srgbClr val="ED7D31">
                    <a:lumMod val="50000"/>
                  </a:srgbClr>
                </a:solidFill>
              </a:rPr>
              <a:t>, a cuyo efecto le corresponde elaborar los códigos correspondientes y la aplicación de los mismos.</a:t>
            </a:r>
          </a:p>
          <a:p>
            <a:pPr marR="0" lvl="0" algn="just" defTabSz="914400" rtl="0" eaLnBrk="1" fontAlgn="auto" latinLnBrk="0" hangingPunct="1">
              <a:lnSpc>
                <a:spcPct val="100000"/>
              </a:lnSpc>
              <a:spcBef>
                <a:spcPts val="0"/>
              </a:spcBef>
              <a:spcAft>
                <a:spcPts val="0"/>
              </a:spcAft>
              <a:buClrTx/>
              <a:buSzTx/>
              <a:tabLst/>
              <a:defRPr/>
            </a:pPr>
            <a:r>
              <a:rPr kumimoji="0" lang="es-ES" sz="1800" b="0" i="0" u="none" strike="noStrike" kern="1200" cap="none" spc="0" normalizeH="0" baseline="0" noProof="0" dirty="0">
                <a:ln>
                  <a:noFill/>
                </a:ln>
                <a:solidFill>
                  <a:srgbClr val="ED7D31">
                    <a:lumMod val="50000"/>
                  </a:srgbClr>
                </a:solidFill>
                <a:effectLst/>
                <a:uLnTx/>
                <a:uFillTx/>
                <a:ea typeface="+mn-ea"/>
                <a:cs typeface="+mn-cs"/>
              </a:rPr>
              <a:t>3.4: </a:t>
            </a:r>
            <a:r>
              <a:rPr kumimoji="0" lang="es-ES" sz="1800" b="0" i="0" u="none" strike="noStrike" kern="1200" cap="none" spc="0" normalizeH="0" baseline="0" noProof="0" dirty="0">
                <a:ln>
                  <a:noFill/>
                </a:ln>
                <a:solidFill>
                  <a:srgbClr val="ED7D31">
                    <a:lumMod val="50000"/>
                  </a:srgbClr>
                </a:solidFill>
                <a:effectLst/>
                <a:highlight>
                  <a:srgbClr val="FFFF00"/>
                </a:highlight>
                <a:uLnTx/>
                <a:uFillTx/>
                <a:ea typeface="+mn-ea"/>
                <a:cs typeface="+mn-cs"/>
              </a:rPr>
              <a:t>La colaboración con los poderes públicos en la consecución del derecho a la protección de la salud de todos los españoles </a:t>
            </a:r>
            <a:r>
              <a:rPr kumimoji="0" lang="es-ES" sz="1800" b="0" i="0" u="none" strike="noStrike" kern="1200" cap="none" spc="0" normalizeH="0" baseline="0" noProof="0" dirty="0">
                <a:ln>
                  <a:noFill/>
                </a:ln>
                <a:solidFill>
                  <a:srgbClr val="ED7D31">
                    <a:lumMod val="50000"/>
                  </a:srgbClr>
                </a:solidFill>
                <a:effectLst/>
                <a:uLnTx/>
                <a:uFillTx/>
                <a:ea typeface="+mn-ea"/>
                <a:cs typeface="+mn-cs"/>
              </a:rPr>
              <a:t>y la más eficiente, justa y equitativa regulación de la asistencia sanitaria y del ejercicio de la medicina…</a:t>
            </a:r>
          </a:p>
          <a:p>
            <a:endParaRPr lang="es-ES" dirty="0"/>
          </a:p>
        </p:txBody>
      </p:sp>
      <p:grpSp>
        <p:nvGrpSpPr>
          <p:cNvPr id="4" name="Grupo 3">
            <a:extLst>
              <a:ext uri="{FF2B5EF4-FFF2-40B4-BE49-F238E27FC236}">
                <a16:creationId xmlns="" xmlns:a16="http://schemas.microsoft.com/office/drawing/2014/main" id="{5A5228D3-A3CD-4D79-9AEC-46B45F5AFDD1}"/>
              </a:ext>
            </a:extLst>
          </p:cNvPr>
          <p:cNvGrpSpPr/>
          <p:nvPr/>
        </p:nvGrpSpPr>
        <p:grpSpPr>
          <a:xfrm>
            <a:off x="0" y="-35626"/>
            <a:ext cx="12192000" cy="1178602"/>
            <a:chOff x="0" y="-14990"/>
            <a:chExt cx="12192000" cy="1178602"/>
          </a:xfrm>
        </p:grpSpPr>
        <p:grpSp>
          <p:nvGrpSpPr>
            <p:cNvPr id="5" name="Grupo 4">
              <a:extLst>
                <a:ext uri="{FF2B5EF4-FFF2-40B4-BE49-F238E27FC236}">
                  <a16:creationId xmlns="" xmlns:a16="http://schemas.microsoft.com/office/drawing/2014/main" id="{0557ACD9-8893-4BBD-B075-82DD4B237C1A}"/>
                </a:ext>
              </a:extLst>
            </p:cNvPr>
            <p:cNvGrpSpPr/>
            <p:nvPr/>
          </p:nvGrpSpPr>
          <p:grpSpPr>
            <a:xfrm>
              <a:off x="0" y="-14990"/>
              <a:ext cx="12192000" cy="1171073"/>
              <a:chOff x="0" y="-14990"/>
              <a:chExt cx="12192000" cy="1171073"/>
            </a:xfrm>
          </p:grpSpPr>
          <p:sp>
            <p:nvSpPr>
              <p:cNvPr id="8" name="Rectángulo 7">
                <a:extLst>
                  <a:ext uri="{FF2B5EF4-FFF2-40B4-BE49-F238E27FC236}">
                    <a16:creationId xmlns="" xmlns:a16="http://schemas.microsoft.com/office/drawing/2014/main" id="{24E02081-139A-4086-B26F-8A5C91F86C24}"/>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9" name="CuadroTexto 8">
                <a:extLst>
                  <a:ext uri="{FF2B5EF4-FFF2-40B4-BE49-F238E27FC236}">
                    <a16:creationId xmlns="" xmlns:a16="http://schemas.microsoft.com/office/drawing/2014/main" id="{A2627E8A-34DE-4E36-B683-62EBAA5697AC}"/>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10" name="CuadroTexto 9">
                <a:extLst>
                  <a:ext uri="{FF2B5EF4-FFF2-40B4-BE49-F238E27FC236}">
                    <a16:creationId xmlns="" xmlns:a16="http://schemas.microsoft.com/office/drawing/2014/main" id="{BBA5D224-F7D3-46B0-B955-39A4B93C3F3B}"/>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7" name="Imagen 6">
              <a:extLst>
                <a:ext uri="{FF2B5EF4-FFF2-40B4-BE49-F238E27FC236}">
                  <a16:creationId xmlns="" xmlns:a16="http://schemas.microsoft.com/office/drawing/2014/main" id="{1667AC70-B0C6-459D-B726-A546394D87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366301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1883DE2B-D9FA-4DF6-9EFD-EB7315DE3CF7}"/>
              </a:ext>
            </a:extLst>
          </p:cNvPr>
          <p:cNvSpPr txBox="1"/>
          <p:nvPr/>
        </p:nvSpPr>
        <p:spPr>
          <a:xfrm>
            <a:off x="613197" y="1260325"/>
            <a:ext cx="10965606" cy="4733604"/>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4400" b="1" dirty="0">
                <a:solidFill>
                  <a:schemeClr val="accent6">
                    <a:lumMod val="75000"/>
                  </a:schemeClr>
                </a:solidFill>
              </a:rPr>
              <a:t>Objetivos colegiales de Sostenibilidad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srgbClr val="ED7D31">
                  <a:lumMod val="75000"/>
                </a:srgbClr>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600" b="0" i="0" u="none" strike="noStrike" kern="1200" cap="none" spc="0" normalizeH="0" baseline="0" noProof="0" dirty="0">
                <a:ln>
                  <a:noFill/>
                </a:ln>
                <a:solidFill>
                  <a:srgbClr val="ED7D31">
                    <a:lumMod val="75000"/>
                  </a:srgbClr>
                </a:solidFill>
                <a:effectLst/>
                <a:uLnTx/>
                <a:uFillTx/>
                <a:ea typeface="+mn-ea"/>
                <a:cs typeface="+mn-cs"/>
              </a:rPr>
              <a:t>Mejorar la </a:t>
            </a:r>
            <a:r>
              <a:rPr kumimoji="0" lang="es-ES" sz="2600" b="1" i="0" u="none" strike="noStrike" kern="1200" cap="none" spc="0" normalizeH="0" baseline="0" noProof="0" dirty="0">
                <a:ln>
                  <a:noFill/>
                </a:ln>
                <a:solidFill>
                  <a:srgbClr val="ED7D31">
                    <a:lumMod val="75000"/>
                  </a:srgbClr>
                </a:solidFill>
                <a:effectLst/>
                <a:uLnTx/>
                <a:uFillTx/>
                <a:ea typeface="+mn-ea"/>
                <a:cs typeface="+mn-cs"/>
              </a:rPr>
              <a:t>imagen</a:t>
            </a:r>
            <a:r>
              <a:rPr kumimoji="0" lang="es-ES" sz="2600" b="0" i="0" u="none" strike="noStrike" kern="1200" cap="none" spc="0" normalizeH="0" baseline="0" noProof="0" dirty="0">
                <a:ln>
                  <a:noFill/>
                </a:ln>
                <a:solidFill>
                  <a:srgbClr val="ED7D31">
                    <a:lumMod val="75000"/>
                  </a:srgbClr>
                </a:solidFill>
                <a:effectLst/>
                <a:uLnTx/>
                <a:uFillTx/>
                <a:ea typeface="+mn-ea"/>
                <a:cs typeface="+mn-cs"/>
              </a:rPr>
              <a:t> y el </a:t>
            </a:r>
            <a:r>
              <a:rPr kumimoji="0" lang="es-ES" sz="2600" b="1" i="0" u="none" strike="noStrike" kern="1200" cap="none" spc="0" normalizeH="0" baseline="0" noProof="0" dirty="0">
                <a:ln>
                  <a:noFill/>
                </a:ln>
                <a:solidFill>
                  <a:srgbClr val="ED7D31">
                    <a:lumMod val="75000"/>
                  </a:srgbClr>
                </a:solidFill>
                <a:effectLst/>
                <a:uLnTx/>
                <a:uFillTx/>
                <a:ea typeface="+mn-ea"/>
                <a:cs typeface="+mn-cs"/>
              </a:rPr>
              <a:t>prestigio</a:t>
            </a:r>
            <a:r>
              <a:rPr kumimoji="0" lang="es-ES" sz="2600" b="0" i="0" u="none" strike="noStrike" kern="1200" cap="none" spc="0" normalizeH="0" baseline="0" noProof="0" dirty="0">
                <a:ln>
                  <a:noFill/>
                </a:ln>
                <a:solidFill>
                  <a:srgbClr val="ED7D31">
                    <a:lumMod val="75000"/>
                  </a:srgbClr>
                </a:solidFill>
                <a:effectLst/>
                <a:uLnTx/>
                <a:uFillTx/>
                <a:ea typeface="+mn-ea"/>
                <a:cs typeface="+mn-cs"/>
              </a:rPr>
              <a:t> de los Colegios como Corporaciones comprometidas con el futuro de la sociedad y la mejora de la salud y calidad de vida de generaciones venideras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600" b="1" dirty="0">
                <a:solidFill>
                  <a:srgbClr val="ED7D31">
                    <a:lumMod val="75000"/>
                  </a:srgbClr>
                </a:solidFill>
              </a:rPr>
              <a:t>Reducir la huella de carbono </a:t>
            </a:r>
            <a:r>
              <a:rPr lang="es-ES" sz="2600" dirty="0">
                <a:solidFill>
                  <a:srgbClr val="ED7D31">
                    <a:lumMod val="75000"/>
                  </a:srgbClr>
                </a:solidFill>
              </a:rPr>
              <a:t>de la actividad de los Colegios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600" b="1" i="0" u="none" strike="noStrike" kern="1200" cap="none" spc="0" normalizeH="0" baseline="0" noProof="0" dirty="0">
                <a:ln>
                  <a:noFill/>
                </a:ln>
                <a:solidFill>
                  <a:srgbClr val="ED7D31">
                    <a:lumMod val="75000"/>
                  </a:srgbClr>
                </a:solidFill>
                <a:effectLst/>
                <a:uLnTx/>
                <a:uFillTx/>
                <a:ea typeface="+mn-ea"/>
                <a:cs typeface="+mn-cs"/>
              </a:rPr>
              <a:t>Reducir costes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600" b="0" i="0" u="none" strike="noStrike" kern="1200" cap="none" spc="0" normalizeH="0" baseline="0" noProof="0" dirty="0">
                <a:ln>
                  <a:noFill/>
                </a:ln>
                <a:solidFill>
                  <a:srgbClr val="ED7D31">
                    <a:lumMod val="75000"/>
                  </a:srgbClr>
                </a:solidFill>
                <a:effectLst/>
                <a:uLnTx/>
                <a:uFillTx/>
                <a:ea typeface="+mn-ea"/>
                <a:cs typeface="+mn-cs"/>
              </a:rPr>
              <a:t>Generar un impacto positivo en la </a:t>
            </a:r>
            <a:r>
              <a:rPr kumimoji="0" lang="es-ES" sz="2600" b="1" i="0" u="none" strike="noStrike" kern="1200" cap="none" spc="0" normalizeH="0" baseline="0" noProof="0" dirty="0">
                <a:ln>
                  <a:noFill/>
                </a:ln>
                <a:solidFill>
                  <a:srgbClr val="ED7D31">
                    <a:lumMod val="75000"/>
                  </a:srgbClr>
                </a:solidFill>
                <a:effectLst/>
                <a:uLnTx/>
                <a:uFillTx/>
                <a:ea typeface="+mn-ea"/>
                <a:cs typeface="+mn-cs"/>
              </a:rPr>
              <a:t>comunidad</a:t>
            </a:r>
            <a:r>
              <a:rPr kumimoji="0" lang="es-ES" sz="2600" b="0" i="0" u="none" strike="noStrike" kern="1200" cap="none" spc="0" normalizeH="0" baseline="0" noProof="0" dirty="0">
                <a:ln>
                  <a:noFill/>
                </a:ln>
                <a:solidFill>
                  <a:srgbClr val="ED7D31">
                    <a:lumMod val="75000"/>
                  </a:srgbClr>
                </a:solidFill>
                <a:effectLst/>
                <a:uLnTx/>
                <a:uFillTx/>
                <a:ea typeface="+mn-ea"/>
                <a:cs typeface="+mn-cs"/>
              </a:rPr>
              <a:t> del entorno de cada Colegio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600" dirty="0">
                <a:solidFill>
                  <a:srgbClr val="ED7D31">
                    <a:lumMod val="75000"/>
                  </a:srgbClr>
                </a:solidFill>
              </a:rPr>
              <a:t>Promover la </a:t>
            </a:r>
            <a:r>
              <a:rPr lang="es-ES" sz="2600" b="1" dirty="0">
                <a:solidFill>
                  <a:srgbClr val="ED7D31">
                    <a:lumMod val="75000"/>
                  </a:srgbClr>
                </a:solidFill>
              </a:rPr>
              <a:t>participación de los colegiados </a:t>
            </a:r>
            <a:r>
              <a:rPr lang="es-ES" sz="2600" dirty="0">
                <a:solidFill>
                  <a:srgbClr val="ED7D31">
                    <a:lumMod val="75000"/>
                  </a:srgbClr>
                </a:solidFill>
              </a:rPr>
              <a:t>en acciones por la Sostenibilidad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600" b="0" i="0" u="none" strike="noStrike" kern="1200" cap="none" spc="0" normalizeH="0" baseline="0" noProof="0" dirty="0">
                <a:ln>
                  <a:noFill/>
                </a:ln>
                <a:solidFill>
                  <a:srgbClr val="ED7D31">
                    <a:lumMod val="75000"/>
                  </a:srgbClr>
                </a:solidFill>
                <a:effectLst/>
                <a:uLnTx/>
                <a:uFillTx/>
                <a:ea typeface="+mn-ea"/>
                <a:cs typeface="+mn-cs"/>
              </a:rPr>
              <a:t>Incorporación en la </a:t>
            </a:r>
            <a:r>
              <a:rPr kumimoji="0" lang="es-ES" sz="2600" b="1" i="0" u="none" strike="noStrike" kern="1200" cap="none" spc="0" normalizeH="0" baseline="0" noProof="0" dirty="0">
                <a:ln>
                  <a:noFill/>
                </a:ln>
                <a:solidFill>
                  <a:srgbClr val="ED7D31">
                    <a:lumMod val="75000"/>
                  </a:srgbClr>
                </a:solidFill>
                <a:effectLst/>
                <a:uLnTx/>
                <a:uFillTx/>
                <a:ea typeface="+mn-ea"/>
                <a:cs typeface="+mn-cs"/>
              </a:rPr>
              <a:t>práctica clínica </a:t>
            </a:r>
            <a:r>
              <a:rPr kumimoji="0" lang="es-ES" sz="2600" b="0" i="0" u="none" strike="noStrike" kern="1200" cap="none" spc="0" normalizeH="0" baseline="0" noProof="0" dirty="0">
                <a:ln>
                  <a:noFill/>
                </a:ln>
                <a:solidFill>
                  <a:srgbClr val="ED7D31">
                    <a:lumMod val="75000"/>
                  </a:srgbClr>
                </a:solidFill>
                <a:effectLst/>
                <a:uLnTx/>
                <a:uFillTx/>
                <a:ea typeface="+mn-ea"/>
                <a:cs typeface="+mn-cs"/>
              </a:rPr>
              <a:t>de aspectos relacionados con la Sostenibilidad</a:t>
            </a:r>
            <a:endParaRPr kumimoji="0" lang="es-ES" sz="1800" b="0" i="0" u="none" strike="noStrike" kern="1200" cap="none" spc="0" normalizeH="0" baseline="0" noProof="0" dirty="0">
              <a:ln>
                <a:noFill/>
              </a:ln>
              <a:solidFill>
                <a:srgbClr val="ED7D31">
                  <a:lumMod val="75000"/>
                </a:srgbClr>
              </a:solidFill>
              <a:effectLst/>
              <a:uLnTx/>
              <a:uFillTx/>
              <a:ea typeface="+mn-ea"/>
              <a:cs typeface="+mn-cs"/>
            </a:endParaRPr>
          </a:p>
        </p:txBody>
      </p:sp>
      <p:grpSp>
        <p:nvGrpSpPr>
          <p:cNvPr id="3" name="Grupo 2">
            <a:extLst>
              <a:ext uri="{FF2B5EF4-FFF2-40B4-BE49-F238E27FC236}">
                <a16:creationId xmlns="" xmlns:a16="http://schemas.microsoft.com/office/drawing/2014/main" id="{2EDCA87E-3953-45B9-B3AA-3270A06AD110}"/>
              </a:ext>
            </a:extLst>
          </p:cNvPr>
          <p:cNvGrpSpPr/>
          <p:nvPr/>
        </p:nvGrpSpPr>
        <p:grpSpPr>
          <a:xfrm>
            <a:off x="0" y="-35626"/>
            <a:ext cx="12192000" cy="1178602"/>
            <a:chOff x="0" y="-14990"/>
            <a:chExt cx="12192000" cy="1178602"/>
          </a:xfrm>
        </p:grpSpPr>
        <p:grpSp>
          <p:nvGrpSpPr>
            <p:cNvPr id="5" name="Grupo 4">
              <a:extLst>
                <a:ext uri="{FF2B5EF4-FFF2-40B4-BE49-F238E27FC236}">
                  <a16:creationId xmlns="" xmlns:a16="http://schemas.microsoft.com/office/drawing/2014/main" id="{31C25A3D-C23B-4533-A6F4-E7DAA2CF01A1}"/>
                </a:ext>
              </a:extLst>
            </p:cNvPr>
            <p:cNvGrpSpPr/>
            <p:nvPr/>
          </p:nvGrpSpPr>
          <p:grpSpPr>
            <a:xfrm>
              <a:off x="0" y="-14990"/>
              <a:ext cx="12192000" cy="1171073"/>
              <a:chOff x="0" y="-14990"/>
              <a:chExt cx="12192000" cy="1171073"/>
            </a:xfrm>
          </p:grpSpPr>
          <p:sp>
            <p:nvSpPr>
              <p:cNvPr id="7" name="Rectángulo 6">
                <a:extLst>
                  <a:ext uri="{FF2B5EF4-FFF2-40B4-BE49-F238E27FC236}">
                    <a16:creationId xmlns="" xmlns:a16="http://schemas.microsoft.com/office/drawing/2014/main" id="{DECF5427-D948-4E8F-9A24-22AF8A6816EC}"/>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8" name="CuadroTexto 7">
                <a:extLst>
                  <a:ext uri="{FF2B5EF4-FFF2-40B4-BE49-F238E27FC236}">
                    <a16:creationId xmlns="" xmlns:a16="http://schemas.microsoft.com/office/drawing/2014/main" id="{8B10CAAF-66E4-4FC7-A6AD-B7408D9BC5F5}"/>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9" name="CuadroTexto 8">
                <a:extLst>
                  <a:ext uri="{FF2B5EF4-FFF2-40B4-BE49-F238E27FC236}">
                    <a16:creationId xmlns="" xmlns:a16="http://schemas.microsoft.com/office/drawing/2014/main" id="{311EA6B5-DCCD-4617-8D40-6D55D9F979A3}"/>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6" name="Imagen 5">
              <a:extLst>
                <a:ext uri="{FF2B5EF4-FFF2-40B4-BE49-F238E27FC236}">
                  <a16:creationId xmlns="" xmlns:a16="http://schemas.microsoft.com/office/drawing/2014/main" id="{AA686640-40BE-4A4A-B9D3-818469CC45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286763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BC55C84D-7491-4400-B4BC-1A2E0AAB59B7}"/>
              </a:ext>
            </a:extLst>
          </p:cNvPr>
          <p:cNvSpPr txBox="1"/>
          <p:nvPr/>
        </p:nvSpPr>
        <p:spPr>
          <a:xfrm>
            <a:off x="1368183" y="2365664"/>
            <a:ext cx="9213203" cy="4462760"/>
          </a:xfrm>
          <a:prstGeom prst="rect">
            <a:avLst/>
          </a:prstGeom>
          <a:noFill/>
        </p:spPr>
        <p:txBody>
          <a:bodyPr wrap="square" rtlCol="0">
            <a:spAutoFit/>
          </a:bodyPr>
          <a:lstStyle/>
          <a:p>
            <a:pPr marL="285750" indent="-285750">
              <a:buFont typeface="Arial" panose="020B0604020202020204" pitchFamily="34" charset="0"/>
              <a:buChar char="•"/>
            </a:pPr>
            <a:r>
              <a:rPr lang="es-ES" sz="2400" dirty="0"/>
              <a:t>Acciones de difusión en medios de comunicación colegiales, de la Alianza Médica contra el Cambio Climático. </a:t>
            </a:r>
          </a:p>
          <a:p>
            <a:pPr marL="285750" indent="-285750">
              <a:buFont typeface="Arial" panose="020B0604020202020204" pitchFamily="34" charset="0"/>
              <a:buChar char="•"/>
            </a:pPr>
            <a:r>
              <a:rPr lang="es-ES" sz="2400" dirty="0"/>
              <a:t>Promover jornadas, simposios o charlas para difundir entre los médicos la amenaza del cambio climático. </a:t>
            </a:r>
          </a:p>
          <a:p>
            <a:pPr marL="285750" indent="-285750">
              <a:buFont typeface="Arial" panose="020B0604020202020204" pitchFamily="34" charset="0"/>
              <a:buChar char="•"/>
            </a:pPr>
            <a:r>
              <a:rPr lang="es-ES" sz="2400" dirty="0"/>
              <a:t>Organizar formación continuada y acreditada sobre cambio climático y salud. </a:t>
            </a:r>
          </a:p>
          <a:p>
            <a:pPr marL="285750" indent="-285750">
              <a:buFont typeface="Arial" panose="020B0604020202020204" pitchFamily="34" charset="0"/>
              <a:buChar char="•"/>
            </a:pPr>
            <a:r>
              <a:rPr lang="es-ES" sz="2400" dirty="0"/>
              <a:t>Financiar becas de investigación sobre cambio climático, salud y descarbonización del SNS.</a:t>
            </a:r>
          </a:p>
          <a:p>
            <a:pPr marL="342900" indent="-342900">
              <a:buFont typeface="Arial" panose="020B0604020202020204" pitchFamily="34" charset="0"/>
              <a:buChar char="•"/>
            </a:pPr>
            <a:r>
              <a:rPr lang="es-ES" sz="2400" b="1" dirty="0"/>
              <a:t>Determinar  y disminuir la huella de carbono de la oficina colegial</a:t>
            </a:r>
            <a:r>
              <a:rPr lang="es-ES" sz="2400" dirty="0"/>
              <a:t>.</a:t>
            </a:r>
          </a:p>
          <a:p>
            <a:pPr marL="285750" indent="-285750">
              <a:buFont typeface="Arial" panose="020B0604020202020204" pitchFamily="34" charset="0"/>
              <a:buChar char="•"/>
            </a:pPr>
            <a:r>
              <a:rPr lang="es-ES" sz="2400" dirty="0"/>
              <a:t>Solicitar certificación transparente a proveedores de su programa de reducción de huella de carbono. (etiqueta EU </a:t>
            </a:r>
            <a:r>
              <a:rPr lang="es-ES" sz="2400" dirty="0" err="1"/>
              <a:t>Ecolabel</a:t>
            </a:r>
            <a:r>
              <a:rPr lang="es-ES" sz="2400" dirty="0"/>
              <a:t> o similar)</a:t>
            </a:r>
          </a:p>
          <a:p>
            <a:pPr marL="285750" indent="-285750">
              <a:buFont typeface="Arial" panose="020B0604020202020204" pitchFamily="34" charset="0"/>
              <a:buChar char="•"/>
            </a:pPr>
            <a:endParaRPr lang="es-ES" sz="2000" dirty="0"/>
          </a:p>
        </p:txBody>
      </p:sp>
      <p:sp>
        <p:nvSpPr>
          <p:cNvPr id="4" name="Título 1">
            <a:extLst>
              <a:ext uri="{FF2B5EF4-FFF2-40B4-BE49-F238E27FC236}">
                <a16:creationId xmlns="" xmlns:a16="http://schemas.microsoft.com/office/drawing/2014/main" id="{BF4E21D2-4457-48B0-8240-23F36E91607E}"/>
              </a:ext>
            </a:extLst>
          </p:cNvPr>
          <p:cNvSpPr txBox="1">
            <a:spLocks/>
          </p:cNvSpPr>
          <p:nvPr/>
        </p:nvSpPr>
        <p:spPr>
          <a:xfrm>
            <a:off x="838200" y="11590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accent6">
                    <a:lumMod val="75000"/>
                  </a:schemeClr>
                </a:solidFill>
                <a:latin typeface="+mn-lt"/>
                <a:ea typeface="+mn-ea"/>
                <a:cs typeface="+mn-cs"/>
              </a:rPr>
              <a:t>Acciones propuestas para el Compromiso de Colegios Sostenibles</a:t>
            </a:r>
          </a:p>
          <a:p>
            <a:endParaRPr lang="es-ES" dirty="0"/>
          </a:p>
        </p:txBody>
      </p:sp>
      <p:grpSp>
        <p:nvGrpSpPr>
          <p:cNvPr id="5" name="Grupo 4">
            <a:extLst>
              <a:ext uri="{FF2B5EF4-FFF2-40B4-BE49-F238E27FC236}">
                <a16:creationId xmlns="" xmlns:a16="http://schemas.microsoft.com/office/drawing/2014/main" id="{B8083A66-3B37-4FB9-89CA-4F69551383AE}"/>
              </a:ext>
            </a:extLst>
          </p:cNvPr>
          <p:cNvGrpSpPr/>
          <p:nvPr/>
        </p:nvGrpSpPr>
        <p:grpSpPr>
          <a:xfrm>
            <a:off x="0" y="-35626"/>
            <a:ext cx="12192000" cy="1178602"/>
            <a:chOff x="0" y="-14990"/>
            <a:chExt cx="12192000" cy="1178602"/>
          </a:xfrm>
        </p:grpSpPr>
        <p:grpSp>
          <p:nvGrpSpPr>
            <p:cNvPr id="6" name="Grupo 5">
              <a:extLst>
                <a:ext uri="{FF2B5EF4-FFF2-40B4-BE49-F238E27FC236}">
                  <a16:creationId xmlns="" xmlns:a16="http://schemas.microsoft.com/office/drawing/2014/main" id="{CB83F272-3D73-4001-A157-9169A27B58AD}"/>
                </a:ext>
              </a:extLst>
            </p:cNvPr>
            <p:cNvGrpSpPr/>
            <p:nvPr/>
          </p:nvGrpSpPr>
          <p:grpSpPr>
            <a:xfrm>
              <a:off x="0" y="-14990"/>
              <a:ext cx="12192000" cy="1171073"/>
              <a:chOff x="0" y="-14990"/>
              <a:chExt cx="12192000" cy="1171073"/>
            </a:xfrm>
          </p:grpSpPr>
          <p:sp>
            <p:nvSpPr>
              <p:cNvPr id="8" name="Rectángulo 7">
                <a:extLst>
                  <a:ext uri="{FF2B5EF4-FFF2-40B4-BE49-F238E27FC236}">
                    <a16:creationId xmlns="" xmlns:a16="http://schemas.microsoft.com/office/drawing/2014/main" id="{6857D3C7-C75C-44C6-8BA5-CEBAEE112F5D}"/>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9" name="CuadroTexto 8">
                <a:extLst>
                  <a:ext uri="{FF2B5EF4-FFF2-40B4-BE49-F238E27FC236}">
                    <a16:creationId xmlns="" xmlns:a16="http://schemas.microsoft.com/office/drawing/2014/main" id="{7E7E0A2B-9A54-4E96-B9E0-F7D1D4BA2D9B}"/>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10" name="CuadroTexto 9">
                <a:extLst>
                  <a:ext uri="{FF2B5EF4-FFF2-40B4-BE49-F238E27FC236}">
                    <a16:creationId xmlns="" xmlns:a16="http://schemas.microsoft.com/office/drawing/2014/main" id="{2FD2FB9C-257D-4D7C-8BF2-4FC1F9D401FA}"/>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7" name="Imagen 6">
              <a:extLst>
                <a:ext uri="{FF2B5EF4-FFF2-40B4-BE49-F238E27FC236}">
                  <a16:creationId xmlns="" xmlns:a16="http://schemas.microsoft.com/office/drawing/2014/main" id="{EB4BEF4D-6D9D-4918-BE60-0BB63AD00D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43714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46644F-492E-4527-8E13-2982BF9FEF52}"/>
              </a:ext>
            </a:extLst>
          </p:cNvPr>
          <p:cNvSpPr>
            <a:spLocks noGrp="1"/>
          </p:cNvSpPr>
          <p:nvPr>
            <p:ph type="title"/>
          </p:nvPr>
        </p:nvSpPr>
        <p:spPr>
          <a:xfrm>
            <a:off x="719447" y="1147364"/>
            <a:ext cx="10515600" cy="1325563"/>
          </a:xfrm>
        </p:spPr>
        <p:txBody>
          <a:bodyPr>
            <a:normAutofit/>
          </a:bodyPr>
          <a:lstStyle/>
          <a:p>
            <a:r>
              <a:rPr lang="es-ES" sz="4000" b="1" dirty="0">
                <a:solidFill>
                  <a:schemeClr val="accent6">
                    <a:lumMod val="75000"/>
                  </a:schemeClr>
                </a:solidFill>
                <a:latin typeface="+mn-lt"/>
                <a:ea typeface="+mn-ea"/>
                <a:cs typeface="+mn-cs"/>
              </a:rPr>
              <a:t>Acciones propuestas para el Compromiso de Colegios Sostenibles</a:t>
            </a:r>
          </a:p>
        </p:txBody>
      </p:sp>
      <p:sp>
        <p:nvSpPr>
          <p:cNvPr id="3" name="Marcador de contenido 2">
            <a:extLst>
              <a:ext uri="{FF2B5EF4-FFF2-40B4-BE49-F238E27FC236}">
                <a16:creationId xmlns="" xmlns:a16="http://schemas.microsoft.com/office/drawing/2014/main" id="{3D04692A-7591-4C0B-8397-1C1A87F37E3D}"/>
              </a:ext>
            </a:extLst>
          </p:cNvPr>
          <p:cNvSpPr>
            <a:spLocks noGrp="1"/>
          </p:cNvSpPr>
          <p:nvPr>
            <p:ph idx="1"/>
          </p:nvPr>
        </p:nvSpPr>
        <p:spPr>
          <a:xfrm>
            <a:off x="719447" y="2477031"/>
            <a:ext cx="10515600" cy="4351338"/>
          </a:xfrm>
        </p:spPr>
        <p:txBody>
          <a:bodyPr>
            <a:normAutofit fontScale="92500" lnSpcReduction="10000"/>
          </a:bodyPr>
          <a:lstStyle/>
          <a:p>
            <a:pPr marL="0" indent="0" algn="ctr">
              <a:buNone/>
            </a:pPr>
            <a:r>
              <a:rPr lang="es-ES" b="1" i="1" dirty="0"/>
              <a:t>Minimizar los Gases de Efecto Invernadero y economizar recursos que dependen del entorno laboral de la oficina colegial</a:t>
            </a:r>
            <a:r>
              <a:rPr lang="es-ES" b="1" dirty="0"/>
              <a:t>:</a:t>
            </a:r>
          </a:p>
          <a:p>
            <a:r>
              <a:rPr lang="es-ES" dirty="0"/>
              <a:t>Reducción de plásticos de un solo uso. </a:t>
            </a:r>
          </a:p>
          <a:p>
            <a:r>
              <a:rPr lang="es-ES" dirty="0"/>
              <a:t>Reducción del uso de papel. </a:t>
            </a:r>
          </a:p>
          <a:p>
            <a:r>
              <a:rPr lang="es-ES" dirty="0"/>
              <a:t>Reducción del consumo de agua.</a:t>
            </a:r>
          </a:p>
          <a:p>
            <a:r>
              <a:rPr lang="es-ES" dirty="0"/>
              <a:t>Reducción del consumo de electricidad: Iluminación LED 100%.</a:t>
            </a:r>
          </a:p>
          <a:p>
            <a:r>
              <a:rPr lang="es-ES" dirty="0"/>
              <a:t>Utilización de espacios libres (patios, azoteas…) para la instalación de fuentes de energías renovables. </a:t>
            </a:r>
          </a:p>
          <a:p>
            <a:r>
              <a:rPr lang="es-ES" dirty="0"/>
              <a:t>Contrato con distribuidoras eléctricas de 100% de energía renovable.</a:t>
            </a:r>
          </a:p>
          <a:p>
            <a:pPr marL="285750" indent="-285750">
              <a:buFont typeface="Arial" panose="020B0604020202020204" pitchFamily="34" charset="0"/>
              <a:buChar char="•"/>
            </a:pPr>
            <a:r>
              <a:rPr lang="es-ES" sz="2800" dirty="0"/>
              <a:t>Trabajar en pro del manejo correcto de los residuos</a:t>
            </a:r>
          </a:p>
          <a:p>
            <a:endParaRPr lang="es-ES" dirty="0"/>
          </a:p>
        </p:txBody>
      </p:sp>
      <p:grpSp>
        <p:nvGrpSpPr>
          <p:cNvPr id="4" name="Grupo 3">
            <a:extLst>
              <a:ext uri="{FF2B5EF4-FFF2-40B4-BE49-F238E27FC236}">
                <a16:creationId xmlns="" xmlns:a16="http://schemas.microsoft.com/office/drawing/2014/main" id="{4CD784F5-7BDA-469C-B592-4EA8E317D3EA}"/>
              </a:ext>
            </a:extLst>
          </p:cNvPr>
          <p:cNvGrpSpPr/>
          <p:nvPr/>
        </p:nvGrpSpPr>
        <p:grpSpPr>
          <a:xfrm>
            <a:off x="0" y="-35626"/>
            <a:ext cx="12192000" cy="1178602"/>
            <a:chOff x="0" y="-14990"/>
            <a:chExt cx="12192000" cy="1178602"/>
          </a:xfrm>
        </p:grpSpPr>
        <p:grpSp>
          <p:nvGrpSpPr>
            <p:cNvPr id="5" name="Grupo 4">
              <a:extLst>
                <a:ext uri="{FF2B5EF4-FFF2-40B4-BE49-F238E27FC236}">
                  <a16:creationId xmlns="" xmlns:a16="http://schemas.microsoft.com/office/drawing/2014/main" id="{7FA39B16-AFB9-4AE6-B423-AC4B6138E1E7}"/>
                </a:ext>
              </a:extLst>
            </p:cNvPr>
            <p:cNvGrpSpPr/>
            <p:nvPr/>
          </p:nvGrpSpPr>
          <p:grpSpPr>
            <a:xfrm>
              <a:off x="0" y="-14990"/>
              <a:ext cx="12192000" cy="1171073"/>
              <a:chOff x="0" y="-14990"/>
              <a:chExt cx="12192000" cy="1171073"/>
            </a:xfrm>
          </p:grpSpPr>
          <p:sp>
            <p:nvSpPr>
              <p:cNvPr id="7" name="Rectángulo 6">
                <a:extLst>
                  <a:ext uri="{FF2B5EF4-FFF2-40B4-BE49-F238E27FC236}">
                    <a16:creationId xmlns="" xmlns:a16="http://schemas.microsoft.com/office/drawing/2014/main" id="{E698B2FF-FC36-4B23-B4C5-9515AB60666C}"/>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8" name="CuadroTexto 7">
                <a:extLst>
                  <a:ext uri="{FF2B5EF4-FFF2-40B4-BE49-F238E27FC236}">
                    <a16:creationId xmlns="" xmlns:a16="http://schemas.microsoft.com/office/drawing/2014/main" id="{93132A39-82BF-48CA-9283-63643A20B731}"/>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9" name="CuadroTexto 8">
                <a:extLst>
                  <a:ext uri="{FF2B5EF4-FFF2-40B4-BE49-F238E27FC236}">
                    <a16:creationId xmlns="" xmlns:a16="http://schemas.microsoft.com/office/drawing/2014/main" id="{FE15FAE8-B793-4D0A-9EC4-7B7F74CCEA75}"/>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6" name="Imagen 5">
              <a:extLst>
                <a:ext uri="{FF2B5EF4-FFF2-40B4-BE49-F238E27FC236}">
                  <a16:creationId xmlns="" xmlns:a16="http://schemas.microsoft.com/office/drawing/2014/main" id="{1D3C319F-4F2E-4A20-B97C-D5B633662B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242989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 xmlns:a16="http://schemas.microsoft.com/office/drawing/2014/main" id="{F94050B9-B146-466F-8B29-26704DE48076}"/>
              </a:ext>
            </a:extLst>
          </p:cNvPr>
          <p:cNvSpPr txBox="1">
            <a:spLocks/>
          </p:cNvSpPr>
          <p:nvPr/>
        </p:nvSpPr>
        <p:spPr>
          <a:xfrm>
            <a:off x="1463357" y="1063374"/>
            <a:ext cx="9488310" cy="13858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sz="4000" b="1" dirty="0">
                <a:solidFill>
                  <a:schemeClr val="accent6">
                    <a:lumMod val="75000"/>
                  </a:schemeClr>
                </a:solidFill>
                <a:latin typeface="+mn-lt"/>
                <a:ea typeface="+mn-ea"/>
                <a:cs typeface="+mn-cs"/>
              </a:rPr>
              <a:t>Proceso de implantación del </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sz="4000" b="1" dirty="0">
                <a:solidFill>
                  <a:schemeClr val="accent6">
                    <a:lumMod val="75000"/>
                  </a:schemeClr>
                </a:solidFill>
                <a:latin typeface="+mn-lt"/>
                <a:ea typeface="+mn-ea"/>
                <a:cs typeface="+mn-cs"/>
              </a:rPr>
              <a:t>Compromiso de Colegios Sostenibles</a:t>
            </a:r>
          </a:p>
        </p:txBody>
      </p:sp>
      <p:sp>
        <p:nvSpPr>
          <p:cNvPr id="3" name="Rectángulo 2">
            <a:extLst>
              <a:ext uri="{FF2B5EF4-FFF2-40B4-BE49-F238E27FC236}">
                <a16:creationId xmlns="" xmlns:a16="http://schemas.microsoft.com/office/drawing/2014/main" id="{394A5F4B-6F18-4B72-A727-F1E4030BDE41}"/>
              </a:ext>
            </a:extLst>
          </p:cNvPr>
          <p:cNvSpPr/>
          <p:nvPr/>
        </p:nvSpPr>
        <p:spPr>
          <a:xfrm>
            <a:off x="2091021" y="2910136"/>
            <a:ext cx="9966960" cy="341632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s-ES_tradnl" sz="2400" b="1" dirty="0">
                <a:solidFill>
                  <a:srgbClr val="2A2A2A"/>
                </a:solidFill>
              </a:rPr>
              <a:t> Diagnóstico. </a:t>
            </a:r>
          </a:p>
          <a:p>
            <a:pPr marL="800100" lvl="1" indent="-342900">
              <a:buFont typeface="Arial" panose="020B0604020202020204" pitchFamily="34" charset="0"/>
              <a:buChar char="•"/>
              <a:defRPr/>
            </a:pPr>
            <a:r>
              <a:rPr lang="es-ES_tradnl" sz="2400" b="1" dirty="0">
                <a:solidFill>
                  <a:srgbClr val="2A2A2A"/>
                </a:solidFill>
              </a:rPr>
              <a:t>Análisis y registro de la huella de carbono. </a:t>
            </a:r>
          </a:p>
          <a:p>
            <a:pPr marL="800100" lvl="1" indent="-342900">
              <a:buFont typeface="Arial" panose="020B0604020202020204" pitchFamily="34" charset="0"/>
              <a:buChar char="•"/>
              <a:defRPr/>
            </a:pPr>
            <a:r>
              <a:rPr lang="es-ES_tradnl" sz="2400" b="1" dirty="0">
                <a:solidFill>
                  <a:srgbClr val="2A2A2A"/>
                </a:solidFill>
              </a:rPr>
              <a:t>Declaración estado inicial del panel de propuestas</a:t>
            </a:r>
          </a:p>
          <a:p>
            <a:pPr marL="0" marR="0" lvl="0" indent="0" algn="l" defTabSz="914400" rtl="0" eaLnBrk="1" fontAlgn="auto" latinLnBrk="0" hangingPunct="1">
              <a:lnSpc>
                <a:spcPct val="100000"/>
              </a:lnSpc>
              <a:spcBef>
                <a:spcPts val="0"/>
              </a:spcBef>
              <a:spcAft>
                <a:spcPts val="0"/>
              </a:spcAft>
              <a:buClrTx/>
              <a:buSzTx/>
              <a:tabLst/>
              <a:defRPr/>
            </a:pPr>
            <a:endParaRPr kumimoji="0" lang="es-ES_tradnl" sz="2400" b="1" i="0" u="none" strike="noStrike" kern="1200" cap="none" spc="0" normalizeH="0" baseline="0" noProof="0" dirty="0">
              <a:ln>
                <a:noFill/>
              </a:ln>
              <a:solidFill>
                <a:srgbClr val="2A2A2A"/>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s-ES_tradnl" sz="2400" b="1" dirty="0">
                <a:solidFill>
                  <a:srgbClr val="2A2A2A"/>
                </a:solidFill>
              </a:rPr>
              <a:t>Buenas prácticas de Sostenibilidad a poner en marcha. Objetivos e indicadores.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s-ES_tradnl" sz="2400" b="1" dirty="0">
              <a:solidFill>
                <a:srgbClr val="2A2A2A"/>
              </a:solidFill>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s-ES_tradnl" sz="2400" b="1" dirty="0">
                <a:solidFill>
                  <a:srgbClr val="2A2A2A"/>
                </a:solidFill>
              </a:rPr>
              <a:t> Informe de resultados (anual) </a:t>
            </a:r>
          </a:p>
          <a:p>
            <a:pPr marR="0" lvl="0" algn="l" defTabSz="914400" rtl="0" eaLnBrk="1" fontAlgn="auto" latinLnBrk="0" hangingPunct="1">
              <a:lnSpc>
                <a:spcPct val="100000"/>
              </a:lnSpc>
              <a:spcBef>
                <a:spcPts val="0"/>
              </a:spcBef>
              <a:spcAft>
                <a:spcPts val="0"/>
              </a:spcAft>
              <a:buClrTx/>
              <a:buSzTx/>
              <a:tabLst/>
              <a:defRPr/>
            </a:pPr>
            <a:endParaRPr lang="es-ES_tradnl" sz="2400" b="1" dirty="0">
              <a:solidFill>
                <a:srgbClr val="2A2A2A"/>
              </a:solidFill>
              <a:latin typeface="arial" panose="020B0604020202020204" pitchFamily="34" charset="0"/>
            </a:endParaRPr>
          </a:p>
        </p:txBody>
      </p:sp>
      <p:grpSp>
        <p:nvGrpSpPr>
          <p:cNvPr id="4" name="Grupo 3">
            <a:extLst>
              <a:ext uri="{FF2B5EF4-FFF2-40B4-BE49-F238E27FC236}">
                <a16:creationId xmlns="" xmlns:a16="http://schemas.microsoft.com/office/drawing/2014/main" id="{2D452750-207B-4132-9FE1-E09CFD7629CE}"/>
              </a:ext>
            </a:extLst>
          </p:cNvPr>
          <p:cNvGrpSpPr/>
          <p:nvPr/>
        </p:nvGrpSpPr>
        <p:grpSpPr>
          <a:xfrm>
            <a:off x="0" y="-35626"/>
            <a:ext cx="12192000" cy="1178602"/>
            <a:chOff x="0" y="-14990"/>
            <a:chExt cx="12192000" cy="1178602"/>
          </a:xfrm>
        </p:grpSpPr>
        <p:grpSp>
          <p:nvGrpSpPr>
            <p:cNvPr id="5" name="Grupo 4">
              <a:extLst>
                <a:ext uri="{FF2B5EF4-FFF2-40B4-BE49-F238E27FC236}">
                  <a16:creationId xmlns="" xmlns:a16="http://schemas.microsoft.com/office/drawing/2014/main" id="{014D0E14-DD7E-4287-8731-E9F954DA6D7A}"/>
                </a:ext>
              </a:extLst>
            </p:cNvPr>
            <p:cNvGrpSpPr/>
            <p:nvPr/>
          </p:nvGrpSpPr>
          <p:grpSpPr>
            <a:xfrm>
              <a:off x="0" y="-14990"/>
              <a:ext cx="12192000" cy="1171073"/>
              <a:chOff x="0" y="-14990"/>
              <a:chExt cx="12192000" cy="1171073"/>
            </a:xfrm>
          </p:grpSpPr>
          <p:sp>
            <p:nvSpPr>
              <p:cNvPr id="8" name="Rectángulo 7">
                <a:extLst>
                  <a:ext uri="{FF2B5EF4-FFF2-40B4-BE49-F238E27FC236}">
                    <a16:creationId xmlns="" xmlns:a16="http://schemas.microsoft.com/office/drawing/2014/main" id="{3127BBE6-C873-41EB-995D-2B50F3126F76}"/>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9" name="CuadroTexto 8">
                <a:extLst>
                  <a:ext uri="{FF2B5EF4-FFF2-40B4-BE49-F238E27FC236}">
                    <a16:creationId xmlns="" xmlns:a16="http://schemas.microsoft.com/office/drawing/2014/main" id="{9DAB51BC-FBE3-43B5-8917-E700A46B7D0D}"/>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10" name="CuadroTexto 9">
                <a:extLst>
                  <a:ext uri="{FF2B5EF4-FFF2-40B4-BE49-F238E27FC236}">
                    <a16:creationId xmlns="" xmlns:a16="http://schemas.microsoft.com/office/drawing/2014/main" id="{325FC2C2-FD70-4AD2-9E66-6ADC9B7978D4}"/>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7" name="Imagen 6">
              <a:extLst>
                <a:ext uri="{FF2B5EF4-FFF2-40B4-BE49-F238E27FC236}">
                  <a16:creationId xmlns="" xmlns:a16="http://schemas.microsoft.com/office/drawing/2014/main" id="{1DD85A34-527F-4428-A875-2D5F349E6E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388479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6FA6AFF6-8506-43B7-9AF7-D7C8D8D813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96991" y="1159024"/>
            <a:ext cx="7091739" cy="5522026"/>
          </a:xfrm>
          <a:prstGeom prst="rect">
            <a:avLst/>
          </a:prstGeom>
        </p:spPr>
      </p:pic>
      <p:grpSp>
        <p:nvGrpSpPr>
          <p:cNvPr id="5" name="Grupo 4">
            <a:extLst>
              <a:ext uri="{FF2B5EF4-FFF2-40B4-BE49-F238E27FC236}">
                <a16:creationId xmlns="" xmlns:a16="http://schemas.microsoft.com/office/drawing/2014/main" id="{DAEA8203-3F19-490A-9130-5D64710A5FEE}"/>
              </a:ext>
            </a:extLst>
          </p:cNvPr>
          <p:cNvGrpSpPr/>
          <p:nvPr/>
        </p:nvGrpSpPr>
        <p:grpSpPr>
          <a:xfrm>
            <a:off x="0" y="-35626"/>
            <a:ext cx="12192000" cy="1178602"/>
            <a:chOff x="0" y="-14990"/>
            <a:chExt cx="12192000" cy="1178602"/>
          </a:xfrm>
        </p:grpSpPr>
        <p:grpSp>
          <p:nvGrpSpPr>
            <p:cNvPr id="6" name="Grupo 5">
              <a:extLst>
                <a:ext uri="{FF2B5EF4-FFF2-40B4-BE49-F238E27FC236}">
                  <a16:creationId xmlns="" xmlns:a16="http://schemas.microsoft.com/office/drawing/2014/main" id="{DB39FDE8-B3A8-4502-88E8-BF220F31B3CA}"/>
                </a:ext>
              </a:extLst>
            </p:cNvPr>
            <p:cNvGrpSpPr/>
            <p:nvPr/>
          </p:nvGrpSpPr>
          <p:grpSpPr>
            <a:xfrm>
              <a:off x="0" y="-14990"/>
              <a:ext cx="12192000" cy="1171073"/>
              <a:chOff x="0" y="-14990"/>
              <a:chExt cx="12192000" cy="1171073"/>
            </a:xfrm>
          </p:grpSpPr>
          <p:sp>
            <p:nvSpPr>
              <p:cNvPr id="9" name="Rectángulo 8">
                <a:extLst>
                  <a:ext uri="{FF2B5EF4-FFF2-40B4-BE49-F238E27FC236}">
                    <a16:creationId xmlns="" xmlns:a16="http://schemas.microsoft.com/office/drawing/2014/main" id="{EE0FF278-B8F1-44FB-8382-CD45AEC13F55}"/>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0" name="CuadroTexto 9">
                <a:extLst>
                  <a:ext uri="{FF2B5EF4-FFF2-40B4-BE49-F238E27FC236}">
                    <a16:creationId xmlns="" xmlns:a16="http://schemas.microsoft.com/office/drawing/2014/main" id="{AB995001-D07E-4D0C-B44C-D41BBED4B933}"/>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11" name="CuadroTexto 10">
                <a:extLst>
                  <a:ext uri="{FF2B5EF4-FFF2-40B4-BE49-F238E27FC236}">
                    <a16:creationId xmlns="" xmlns:a16="http://schemas.microsoft.com/office/drawing/2014/main" id="{24E6D40B-1A0C-4552-9AE2-492E516957B0}"/>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7" name="Imagen 6">
              <a:extLst>
                <a:ext uri="{FF2B5EF4-FFF2-40B4-BE49-F238E27FC236}">
                  <a16:creationId xmlns="" xmlns:a16="http://schemas.microsoft.com/office/drawing/2014/main" id="{7F560C80-B0EF-472E-A6E9-B022B90453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347510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 xmlns:a16="http://schemas.microsoft.com/office/drawing/2014/main" id="{F94050B9-B146-466F-8B29-26704DE48076}"/>
              </a:ext>
            </a:extLst>
          </p:cNvPr>
          <p:cNvSpPr txBox="1">
            <a:spLocks/>
          </p:cNvSpPr>
          <p:nvPr/>
        </p:nvSpPr>
        <p:spPr>
          <a:xfrm>
            <a:off x="1351845" y="2736056"/>
            <a:ext cx="9488310" cy="13858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s-ES_tradnl" sz="4000" b="1" dirty="0">
                <a:solidFill>
                  <a:schemeClr val="accent6">
                    <a:lumMod val="75000"/>
                  </a:schemeClr>
                </a:solidFill>
                <a:latin typeface="+mn-lt"/>
                <a:ea typeface="+mn-ea"/>
                <a:cs typeface="+mn-cs"/>
              </a:rPr>
              <a:t>Registro de la huella de carbono: </a:t>
            </a:r>
          </a:p>
          <a:p>
            <a:pPr algn="ctr">
              <a:lnSpc>
                <a:spcPct val="100000"/>
              </a:lnSpc>
              <a:defRPr/>
            </a:pPr>
            <a:r>
              <a:rPr lang="es-ES_tradnl" sz="4000" b="1" dirty="0">
                <a:solidFill>
                  <a:schemeClr val="accent6">
                    <a:lumMod val="75000"/>
                  </a:schemeClr>
                </a:solidFill>
                <a:latin typeface="+mn-lt"/>
                <a:ea typeface="+mn-ea"/>
                <a:cs typeface="+mn-cs"/>
              </a:rPr>
              <a:t>MITECO (Ministerio para la transición ecológica y reto demográfico)</a:t>
            </a:r>
          </a:p>
        </p:txBody>
      </p:sp>
      <p:grpSp>
        <p:nvGrpSpPr>
          <p:cNvPr id="3" name="Grupo 2">
            <a:extLst>
              <a:ext uri="{FF2B5EF4-FFF2-40B4-BE49-F238E27FC236}">
                <a16:creationId xmlns="" xmlns:a16="http://schemas.microsoft.com/office/drawing/2014/main" id="{C8641A3D-EFA5-4035-84DB-C3CD3931BC8D}"/>
              </a:ext>
            </a:extLst>
          </p:cNvPr>
          <p:cNvGrpSpPr/>
          <p:nvPr/>
        </p:nvGrpSpPr>
        <p:grpSpPr>
          <a:xfrm>
            <a:off x="0" y="-35626"/>
            <a:ext cx="12192000" cy="1178602"/>
            <a:chOff x="0" y="-14990"/>
            <a:chExt cx="12192000" cy="1178602"/>
          </a:xfrm>
        </p:grpSpPr>
        <p:grpSp>
          <p:nvGrpSpPr>
            <p:cNvPr id="4" name="Grupo 3">
              <a:extLst>
                <a:ext uri="{FF2B5EF4-FFF2-40B4-BE49-F238E27FC236}">
                  <a16:creationId xmlns="" xmlns:a16="http://schemas.microsoft.com/office/drawing/2014/main" id="{B31E7942-B27F-45F5-A574-9BAE82F26B62}"/>
                </a:ext>
              </a:extLst>
            </p:cNvPr>
            <p:cNvGrpSpPr/>
            <p:nvPr/>
          </p:nvGrpSpPr>
          <p:grpSpPr>
            <a:xfrm>
              <a:off x="0" y="-14990"/>
              <a:ext cx="12192000" cy="1171073"/>
              <a:chOff x="0" y="-14990"/>
              <a:chExt cx="12192000" cy="1171073"/>
            </a:xfrm>
          </p:grpSpPr>
          <p:sp>
            <p:nvSpPr>
              <p:cNvPr id="7" name="Rectángulo 6">
                <a:extLst>
                  <a:ext uri="{FF2B5EF4-FFF2-40B4-BE49-F238E27FC236}">
                    <a16:creationId xmlns="" xmlns:a16="http://schemas.microsoft.com/office/drawing/2014/main" id="{4FED8009-E673-4A86-8475-E27751806F96}"/>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8" name="CuadroTexto 7">
                <a:extLst>
                  <a:ext uri="{FF2B5EF4-FFF2-40B4-BE49-F238E27FC236}">
                    <a16:creationId xmlns="" xmlns:a16="http://schemas.microsoft.com/office/drawing/2014/main" id="{748E54E9-44EC-4B12-8EB9-F3E7B8F3D938}"/>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9" name="CuadroTexto 8">
                <a:extLst>
                  <a:ext uri="{FF2B5EF4-FFF2-40B4-BE49-F238E27FC236}">
                    <a16:creationId xmlns="" xmlns:a16="http://schemas.microsoft.com/office/drawing/2014/main" id="{9D676CFF-E423-4539-B9AF-813D10CBB8EB}"/>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5" name="Imagen 4">
              <a:extLst>
                <a:ext uri="{FF2B5EF4-FFF2-40B4-BE49-F238E27FC236}">
                  <a16:creationId xmlns="" xmlns:a16="http://schemas.microsoft.com/office/drawing/2014/main" id="{4B376396-B329-4A4C-B735-5B7C0C0295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719101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99D1FD2A-2BBA-4B7A-80E4-09314FE251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Interfaz de usuario gráfica, Sitio web&#10;&#10;Descripción generada automáticamente">
            <a:extLst>
              <a:ext uri="{FF2B5EF4-FFF2-40B4-BE49-F238E27FC236}">
                <a16:creationId xmlns="" xmlns:a16="http://schemas.microsoft.com/office/drawing/2014/main" id="{6706BBA3-9D20-43CF-8114-CB72D640B8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44" t="8080" r="11125" b="4670"/>
          <a:stretch/>
        </p:blipFill>
        <p:spPr>
          <a:xfrm>
            <a:off x="428757" y="1537494"/>
            <a:ext cx="6852061" cy="5011449"/>
          </a:xfrm>
          <a:prstGeom prst="rect">
            <a:avLst/>
          </a:prstGeom>
        </p:spPr>
      </p:pic>
      <p:pic>
        <p:nvPicPr>
          <p:cNvPr id="3" name="Imagen 2" descr="Interfaz de usuario gráfica, Texto&#10;&#10;Descripción generada automáticamente">
            <a:extLst>
              <a:ext uri="{FF2B5EF4-FFF2-40B4-BE49-F238E27FC236}">
                <a16:creationId xmlns="" xmlns:a16="http://schemas.microsoft.com/office/drawing/2014/main" id="{D6572696-B43D-41A0-85C8-AF91802C40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72850" y="1195449"/>
            <a:ext cx="4125594" cy="5550361"/>
          </a:xfrm>
          <a:prstGeom prst="rect">
            <a:avLst/>
          </a:prstGeom>
        </p:spPr>
      </p:pic>
      <p:grpSp>
        <p:nvGrpSpPr>
          <p:cNvPr id="10" name="Grupo 9">
            <a:extLst>
              <a:ext uri="{FF2B5EF4-FFF2-40B4-BE49-F238E27FC236}">
                <a16:creationId xmlns="" xmlns:a16="http://schemas.microsoft.com/office/drawing/2014/main" id="{7A9C6498-3C33-4F28-8119-1E5D121CDC7E}"/>
              </a:ext>
            </a:extLst>
          </p:cNvPr>
          <p:cNvGrpSpPr/>
          <p:nvPr/>
        </p:nvGrpSpPr>
        <p:grpSpPr>
          <a:xfrm>
            <a:off x="0" y="-35626"/>
            <a:ext cx="12192000" cy="1178602"/>
            <a:chOff x="0" y="-14990"/>
            <a:chExt cx="12192000" cy="1178602"/>
          </a:xfrm>
        </p:grpSpPr>
        <p:grpSp>
          <p:nvGrpSpPr>
            <p:cNvPr id="12" name="Grupo 11">
              <a:extLst>
                <a:ext uri="{FF2B5EF4-FFF2-40B4-BE49-F238E27FC236}">
                  <a16:creationId xmlns="" xmlns:a16="http://schemas.microsoft.com/office/drawing/2014/main" id="{CAD4D352-D0DF-47DB-B26A-7378201AACFD}"/>
                </a:ext>
              </a:extLst>
            </p:cNvPr>
            <p:cNvGrpSpPr/>
            <p:nvPr/>
          </p:nvGrpSpPr>
          <p:grpSpPr>
            <a:xfrm>
              <a:off x="0" y="-14990"/>
              <a:ext cx="12192000" cy="1171073"/>
              <a:chOff x="0" y="-14990"/>
              <a:chExt cx="12192000" cy="1171073"/>
            </a:xfrm>
          </p:grpSpPr>
          <p:sp>
            <p:nvSpPr>
              <p:cNvPr id="15" name="Rectángulo 14">
                <a:extLst>
                  <a:ext uri="{FF2B5EF4-FFF2-40B4-BE49-F238E27FC236}">
                    <a16:creationId xmlns="" xmlns:a16="http://schemas.microsoft.com/office/drawing/2014/main" id="{BECBB462-FC1B-42B3-AAE2-817C67066C27}"/>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6" name="CuadroTexto 15">
                <a:extLst>
                  <a:ext uri="{FF2B5EF4-FFF2-40B4-BE49-F238E27FC236}">
                    <a16:creationId xmlns="" xmlns:a16="http://schemas.microsoft.com/office/drawing/2014/main" id="{3B0AD9AC-300C-40AF-95F1-511D45A3FE85}"/>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17" name="CuadroTexto 16">
                <a:extLst>
                  <a:ext uri="{FF2B5EF4-FFF2-40B4-BE49-F238E27FC236}">
                    <a16:creationId xmlns="" xmlns:a16="http://schemas.microsoft.com/office/drawing/2014/main" id="{7BF439EC-7DAC-413A-B384-9357C39C2D6E}"/>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14" name="Imagen 13">
              <a:extLst>
                <a:ext uri="{FF2B5EF4-FFF2-40B4-BE49-F238E27FC236}">
                  <a16:creationId xmlns="" xmlns:a16="http://schemas.microsoft.com/office/drawing/2014/main" id="{16F29102-3D79-4ACE-A162-ECDA4A3F18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415057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522AA25C-DCF7-5F43-8F17-74E1452054E2}"/>
              </a:ext>
            </a:extLst>
          </p:cNvPr>
          <p:cNvSpPr txBox="1"/>
          <p:nvPr/>
        </p:nvSpPr>
        <p:spPr>
          <a:xfrm>
            <a:off x="1828800" y="1643283"/>
            <a:ext cx="7362701" cy="3908762"/>
          </a:xfrm>
          <a:prstGeom prst="rect">
            <a:avLst/>
          </a:prstGeom>
          <a:noFill/>
        </p:spPr>
        <p:txBody>
          <a:bodyPr wrap="square" rtlCol="0">
            <a:spAutoFit/>
          </a:bodyPr>
          <a:lstStyle/>
          <a:p>
            <a:pPr algn="ctr"/>
            <a:r>
              <a:rPr lang="es-ES" sz="4400" b="1" dirty="0">
                <a:solidFill>
                  <a:schemeClr val="accent6">
                    <a:lumMod val="75000"/>
                  </a:schemeClr>
                </a:solidFill>
              </a:rPr>
              <a:t>¿Qué es la sostenibilidad?</a:t>
            </a:r>
          </a:p>
          <a:p>
            <a:pPr algn="ctr"/>
            <a:endParaRPr lang="es-ES" sz="4400" b="1" dirty="0">
              <a:solidFill>
                <a:schemeClr val="accent6">
                  <a:lumMod val="75000"/>
                </a:schemeClr>
              </a:solidFill>
            </a:endParaRPr>
          </a:p>
          <a:p>
            <a:pPr algn="ctr"/>
            <a:r>
              <a:rPr lang="es-ES" sz="4000" b="1" dirty="0">
                <a:solidFill>
                  <a:schemeClr val="accent6">
                    <a:lumMod val="75000"/>
                  </a:schemeClr>
                </a:solidFill>
              </a:rPr>
              <a:t>Aquel desarrollo que satisface </a:t>
            </a:r>
          </a:p>
          <a:p>
            <a:pPr algn="ctr"/>
            <a:r>
              <a:rPr lang="es-ES" sz="4000" b="1" dirty="0">
                <a:solidFill>
                  <a:schemeClr val="accent6">
                    <a:lumMod val="75000"/>
                  </a:schemeClr>
                </a:solidFill>
              </a:rPr>
              <a:t>las necesidades del presente sin comprometer las necesidades de generaciones futuras.</a:t>
            </a:r>
          </a:p>
        </p:txBody>
      </p:sp>
      <p:grpSp>
        <p:nvGrpSpPr>
          <p:cNvPr id="31" name="Grupo 30">
            <a:extLst>
              <a:ext uri="{FF2B5EF4-FFF2-40B4-BE49-F238E27FC236}">
                <a16:creationId xmlns="" xmlns:a16="http://schemas.microsoft.com/office/drawing/2014/main" id="{9CD02D39-E31F-664B-B9D1-F13FC5F26534}"/>
              </a:ext>
            </a:extLst>
          </p:cNvPr>
          <p:cNvGrpSpPr/>
          <p:nvPr/>
        </p:nvGrpSpPr>
        <p:grpSpPr>
          <a:xfrm>
            <a:off x="0" y="-35626"/>
            <a:ext cx="12192000" cy="1178602"/>
            <a:chOff x="0" y="-14990"/>
            <a:chExt cx="12192000" cy="1178602"/>
          </a:xfrm>
        </p:grpSpPr>
        <p:grpSp>
          <p:nvGrpSpPr>
            <p:cNvPr id="32" name="Grupo 31">
              <a:extLst>
                <a:ext uri="{FF2B5EF4-FFF2-40B4-BE49-F238E27FC236}">
                  <a16:creationId xmlns="" xmlns:a16="http://schemas.microsoft.com/office/drawing/2014/main" id="{186ED734-555D-E943-956D-9A36475D978B}"/>
                </a:ext>
              </a:extLst>
            </p:cNvPr>
            <p:cNvGrpSpPr/>
            <p:nvPr/>
          </p:nvGrpSpPr>
          <p:grpSpPr>
            <a:xfrm>
              <a:off x="0" y="-14990"/>
              <a:ext cx="12192000" cy="1171073"/>
              <a:chOff x="0" y="-14990"/>
              <a:chExt cx="12192000" cy="1171073"/>
            </a:xfrm>
          </p:grpSpPr>
          <p:sp>
            <p:nvSpPr>
              <p:cNvPr id="34" name="Rectángulo 33">
                <a:extLst>
                  <a:ext uri="{FF2B5EF4-FFF2-40B4-BE49-F238E27FC236}">
                    <a16:creationId xmlns="" xmlns:a16="http://schemas.microsoft.com/office/drawing/2014/main" id="{6B910786-FEBD-F84C-8472-C37F593F537E}"/>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35" name="CuadroTexto 34">
                <a:extLst>
                  <a:ext uri="{FF2B5EF4-FFF2-40B4-BE49-F238E27FC236}">
                    <a16:creationId xmlns="" xmlns:a16="http://schemas.microsoft.com/office/drawing/2014/main" id="{03857C0E-A88E-DA4C-9FA7-FD30D7FF9C34}"/>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36" name="CuadroTexto 35">
                <a:extLst>
                  <a:ext uri="{FF2B5EF4-FFF2-40B4-BE49-F238E27FC236}">
                    <a16:creationId xmlns="" xmlns:a16="http://schemas.microsoft.com/office/drawing/2014/main" id="{9E938824-E31A-5A46-BC04-43EBB271B7D0}"/>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33" name="Imagen 32">
              <a:extLst>
                <a:ext uri="{FF2B5EF4-FFF2-40B4-BE49-F238E27FC236}">
                  <a16:creationId xmlns="" xmlns:a16="http://schemas.microsoft.com/office/drawing/2014/main" id="{204393F7-5B6F-DD4B-A8B8-3B23CD9545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215029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 xmlns:a16="http://schemas.microsoft.com/office/drawing/2014/main" id="{3A1969F1-BDE0-452E-909F-B5BFBE3941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33476" y="1253304"/>
            <a:ext cx="4272252" cy="5083657"/>
          </a:xfrm>
          <a:prstGeom prst="rect">
            <a:avLst/>
          </a:prstGeom>
        </p:spPr>
      </p:pic>
      <p:pic>
        <p:nvPicPr>
          <p:cNvPr id="3" name="Imagen 2">
            <a:extLst>
              <a:ext uri="{FF2B5EF4-FFF2-40B4-BE49-F238E27FC236}">
                <a16:creationId xmlns="" xmlns:a16="http://schemas.microsoft.com/office/drawing/2014/main" id="{E13371C6-3C40-4B39-B3C3-F5A5A3137029}"/>
              </a:ext>
            </a:extLst>
          </p:cNvPr>
          <p:cNvPicPr>
            <a:picLocks noChangeAspect="1"/>
          </p:cNvPicPr>
          <p:nvPr/>
        </p:nvPicPr>
        <p:blipFill>
          <a:blip r:embed="rId3"/>
          <a:stretch>
            <a:fillRect/>
          </a:stretch>
        </p:blipFill>
        <p:spPr>
          <a:xfrm>
            <a:off x="1700968" y="1074717"/>
            <a:ext cx="4395918" cy="5783283"/>
          </a:xfrm>
          <a:prstGeom prst="rect">
            <a:avLst/>
          </a:prstGeom>
        </p:spPr>
      </p:pic>
      <p:sp>
        <p:nvSpPr>
          <p:cNvPr id="4" name="CuadroTexto 3">
            <a:extLst>
              <a:ext uri="{FF2B5EF4-FFF2-40B4-BE49-F238E27FC236}">
                <a16:creationId xmlns="" xmlns:a16="http://schemas.microsoft.com/office/drawing/2014/main" id="{BE80C515-3353-479F-BBCC-E880247BCAB1}"/>
              </a:ext>
            </a:extLst>
          </p:cNvPr>
          <p:cNvSpPr txBox="1"/>
          <p:nvPr/>
        </p:nvSpPr>
        <p:spPr>
          <a:xfrm>
            <a:off x="3615219" y="5395628"/>
            <a:ext cx="6875813" cy="1046440"/>
          </a:xfrm>
          <a:prstGeom prst="rect">
            <a:avLst/>
          </a:prstGeom>
          <a:solidFill>
            <a:schemeClr val="bg1"/>
          </a:solidFill>
        </p:spPr>
        <p:txBody>
          <a:bodyPr wrap="square" rtlCol="0">
            <a:spAutoFit/>
          </a:bodyPr>
          <a:lstStyle/>
          <a:p>
            <a:r>
              <a:rPr lang="es-ES" sz="4400" b="1" dirty="0">
                <a:solidFill>
                  <a:schemeClr val="accent6">
                    <a:lumMod val="75000"/>
                  </a:schemeClr>
                </a:solidFill>
              </a:rPr>
              <a:t>GRACIAS POR SU ATENCIÓN</a:t>
            </a:r>
          </a:p>
          <a:p>
            <a:pPr marL="285750" indent="-285750">
              <a:buFont typeface="Arial" panose="020B0604020202020204" pitchFamily="34" charset="0"/>
              <a:buChar char="•"/>
            </a:pPr>
            <a:endParaRPr lang="es-ES_tradnl" dirty="0"/>
          </a:p>
        </p:txBody>
      </p:sp>
      <p:grpSp>
        <p:nvGrpSpPr>
          <p:cNvPr id="5" name="Grupo 4">
            <a:extLst>
              <a:ext uri="{FF2B5EF4-FFF2-40B4-BE49-F238E27FC236}">
                <a16:creationId xmlns="" xmlns:a16="http://schemas.microsoft.com/office/drawing/2014/main" id="{405C9C59-F7A1-4D22-865E-C957F01DB029}"/>
              </a:ext>
            </a:extLst>
          </p:cNvPr>
          <p:cNvGrpSpPr/>
          <p:nvPr/>
        </p:nvGrpSpPr>
        <p:grpSpPr>
          <a:xfrm>
            <a:off x="0" y="-35626"/>
            <a:ext cx="12192000" cy="1178602"/>
            <a:chOff x="0" y="-14990"/>
            <a:chExt cx="12192000" cy="1178602"/>
          </a:xfrm>
        </p:grpSpPr>
        <p:grpSp>
          <p:nvGrpSpPr>
            <p:cNvPr id="6" name="Grupo 5">
              <a:extLst>
                <a:ext uri="{FF2B5EF4-FFF2-40B4-BE49-F238E27FC236}">
                  <a16:creationId xmlns="" xmlns:a16="http://schemas.microsoft.com/office/drawing/2014/main" id="{9F58961D-8CB6-475D-91EC-6F233EC97812}"/>
                </a:ext>
              </a:extLst>
            </p:cNvPr>
            <p:cNvGrpSpPr/>
            <p:nvPr/>
          </p:nvGrpSpPr>
          <p:grpSpPr>
            <a:xfrm>
              <a:off x="0" y="-14990"/>
              <a:ext cx="12192000" cy="1171073"/>
              <a:chOff x="0" y="-14990"/>
              <a:chExt cx="12192000" cy="1171073"/>
            </a:xfrm>
          </p:grpSpPr>
          <p:sp>
            <p:nvSpPr>
              <p:cNvPr id="8" name="Rectángulo 7">
                <a:extLst>
                  <a:ext uri="{FF2B5EF4-FFF2-40B4-BE49-F238E27FC236}">
                    <a16:creationId xmlns="" xmlns:a16="http://schemas.microsoft.com/office/drawing/2014/main" id="{4B23D3E8-D8E5-4481-995C-8F360B0B272B}"/>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9" name="CuadroTexto 8">
                <a:extLst>
                  <a:ext uri="{FF2B5EF4-FFF2-40B4-BE49-F238E27FC236}">
                    <a16:creationId xmlns="" xmlns:a16="http://schemas.microsoft.com/office/drawing/2014/main" id="{139395E8-E7D0-4A66-98EF-941D3892F256}"/>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10" name="CuadroTexto 9">
                <a:extLst>
                  <a:ext uri="{FF2B5EF4-FFF2-40B4-BE49-F238E27FC236}">
                    <a16:creationId xmlns="" xmlns:a16="http://schemas.microsoft.com/office/drawing/2014/main" id="{DFE18598-ADFA-4E7B-9074-3DC243B1C7D8}"/>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7" name="Imagen 6">
              <a:extLst>
                <a:ext uri="{FF2B5EF4-FFF2-40B4-BE49-F238E27FC236}">
                  <a16:creationId xmlns="" xmlns:a16="http://schemas.microsoft.com/office/drawing/2014/main" id="{40A5C60A-1D67-4151-A955-C4BE9C92A5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79881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D80B6765-C26A-4ED8-BAD7-7943F4DEE48E}"/>
              </a:ext>
            </a:extLst>
          </p:cNvPr>
          <p:cNvPicPr>
            <a:picLocks noChangeAspect="1"/>
          </p:cNvPicPr>
          <p:nvPr/>
        </p:nvPicPr>
        <p:blipFill>
          <a:blip r:embed="rId2"/>
          <a:stretch>
            <a:fillRect/>
          </a:stretch>
        </p:blipFill>
        <p:spPr>
          <a:xfrm>
            <a:off x="23865" y="1621971"/>
            <a:ext cx="12125011" cy="3483429"/>
          </a:xfrm>
          <a:prstGeom prst="rect">
            <a:avLst/>
          </a:prstGeom>
        </p:spPr>
      </p:pic>
      <p:grpSp>
        <p:nvGrpSpPr>
          <p:cNvPr id="3" name="Grupo 2">
            <a:extLst>
              <a:ext uri="{FF2B5EF4-FFF2-40B4-BE49-F238E27FC236}">
                <a16:creationId xmlns="" xmlns:a16="http://schemas.microsoft.com/office/drawing/2014/main" id="{889E7BA3-5925-46BE-8A4F-F25EB139933E}"/>
              </a:ext>
            </a:extLst>
          </p:cNvPr>
          <p:cNvGrpSpPr/>
          <p:nvPr/>
        </p:nvGrpSpPr>
        <p:grpSpPr>
          <a:xfrm>
            <a:off x="0" y="-35626"/>
            <a:ext cx="12192000" cy="1178602"/>
            <a:chOff x="0" y="-14990"/>
            <a:chExt cx="12192000" cy="1178602"/>
          </a:xfrm>
        </p:grpSpPr>
        <p:grpSp>
          <p:nvGrpSpPr>
            <p:cNvPr id="4" name="Grupo 3">
              <a:extLst>
                <a:ext uri="{FF2B5EF4-FFF2-40B4-BE49-F238E27FC236}">
                  <a16:creationId xmlns="" xmlns:a16="http://schemas.microsoft.com/office/drawing/2014/main" id="{D65AF9B4-DDFF-4BA6-A869-FFD4B94FDEB2}"/>
                </a:ext>
              </a:extLst>
            </p:cNvPr>
            <p:cNvGrpSpPr/>
            <p:nvPr/>
          </p:nvGrpSpPr>
          <p:grpSpPr>
            <a:xfrm>
              <a:off x="0" y="-14990"/>
              <a:ext cx="12192000" cy="1171073"/>
              <a:chOff x="0" y="-14990"/>
              <a:chExt cx="12192000" cy="1171073"/>
            </a:xfrm>
          </p:grpSpPr>
          <p:sp>
            <p:nvSpPr>
              <p:cNvPr id="6" name="Rectángulo 5">
                <a:extLst>
                  <a:ext uri="{FF2B5EF4-FFF2-40B4-BE49-F238E27FC236}">
                    <a16:creationId xmlns="" xmlns:a16="http://schemas.microsoft.com/office/drawing/2014/main" id="{1ABFAC36-15DD-432B-A7AF-AFFEE1183A7C}"/>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7" name="CuadroTexto 6">
                <a:extLst>
                  <a:ext uri="{FF2B5EF4-FFF2-40B4-BE49-F238E27FC236}">
                    <a16:creationId xmlns="" xmlns:a16="http://schemas.microsoft.com/office/drawing/2014/main" id="{D385B168-6C1F-4304-9B0A-8A4B180FC60F}"/>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8" name="CuadroTexto 7">
                <a:extLst>
                  <a:ext uri="{FF2B5EF4-FFF2-40B4-BE49-F238E27FC236}">
                    <a16:creationId xmlns="" xmlns:a16="http://schemas.microsoft.com/office/drawing/2014/main" id="{E0109F21-44C9-439B-AB03-C8DB308AA71F}"/>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5" name="Imagen 4">
              <a:extLst>
                <a:ext uri="{FF2B5EF4-FFF2-40B4-BE49-F238E27FC236}">
                  <a16:creationId xmlns="" xmlns:a16="http://schemas.microsoft.com/office/drawing/2014/main" id="{21D01CFB-7B01-404C-BAD2-719046A73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228600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5CDE513E-47E2-42C4-A167-4D6B40C463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858" y="1090647"/>
            <a:ext cx="7249217" cy="5393348"/>
          </a:xfrm>
          <a:prstGeom prst="rect">
            <a:avLst/>
          </a:prstGeom>
        </p:spPr>
      </p:pic>
      <p:grpSp>
        <p:nvGrpSpPr>
          <p:cNvPr id="3" name="Grupo 2">
            <a:extLst>
              <a:ext uri="{FF2B5EF4-FFF2-40B4-BE49-F238E27FC236}">
                <a16:creationId xmlns="" xmlns:a16="http://schemas.microsoft.com/office/drawing/2014/main" id="{8767F638-ABED-4A55-9B05-A5644013BD03}"/>
              </a:ext>
            </a:extLst>
          </p:cNvPr>
          <p:cNvGrpSpPr/>
          <p:nvPr/>
        </p:nvGrpSpPr>
        <p:grpSpPr>
          <a:xfrm>
            <a:off x="6549081" y="1099751"/>
            <a:ext cx="5445375" cy="4757351"/>
            <a:chOff x="683113" y="-265723"/>
            <a:chExt cx="10797687" cy="7412404"/>
          </a:xfrm>
        </p:grpSpPr>
        <p:pic>
          <p:nvPicPr>
            <p:cNvPr id="4" name="Imagen 3">
              <a:extLst>
                <a:ext uri="{FF2B5EF4-FFF2-40B4-BE49-F238E27FC236}">
                  <a16:creationId xmlns="" xmlns:a16="http://schemas.microsoft.com/office/drawing/2014/main" id="{F380A3FC-14FA-4451-90D7-6F0783D37F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307" y="-156307"/>
              <a:ext cx="10194960" cy="7283938"/>
            </a:xfrm>
            <a:prstGeom prst="rect">
              <a:avLst/>
            </a:prstGeom>
          </p:spPr>
        </p:pic>
        <p:sp>
          <p:nvSpPr>
            <p:cNvPr id="5" name="CuadroTexto 4">
              <a:extLst>
                <a:ext uri="{FF2B5EF4-FFF2-40B4-BE49-F238E27FC236}">
                  <a16:creationId xmlns="" xmlns:a16="http://schemas.microsoft.com/office/drawing/2014/main" id="{3ECB7A8E-2097-460C-8796-DD53D909CD7A}"/>
                </a:ext>
              </a:extLst>
            </p:cNvPr>
            <p:cNvSpPr txBox="1"/>
            <p:nvPr/>
          </p:nvSpPr>
          <p:spPr>
            <a:xfrm>
              <a:off x="10941538" y="-265723"/>
              <a:ext cx="539262" cy="739335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uadroTexto 5">
              <a:extLst>
                <a:ext uri="{FF2B5EF4-FFF2-40B4-BE49-F238E27FC236}">
                  <a16:creationId xmlns="" xmlns:a16="http://schemas.microsoft.com/office/drawing/2014/main" id="{38BB8AB5-5CC8-42C0-A8EC-7E1F0EB415FA}"/>
                </a:ext>
              </a:extLst>
            </p:cNvPr>
            <p:cNvSpPr txBox="1"/>
            <p:nvPr/>
          </p:nvSpPr>
          <p:spPr>
            <a:xfrm>
              <a:off x="683113" y="-246673"/>
              <a:ext cx="539262" cy="739335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upo 6">
            <a:extLst>
              <a:ext uri="{FF2B5EF4-FFF2-40B4-BE49-F238E27FC236}">
                <a16:creationId xmlns="" xmlns:a16="http://schemas.microsoft.com/office/drawing/2014/main" id="{81DD546C-099B-4131-AFBA-D58E164B217A}"/>
              </a:ext>
            </a:extLst>
          </p:cNvPr>
          <p:cNvGrpSpPr/>
          <p:nvPr/>
        </p:nvGrpSpPr>
        <p:grpSpPr>
          <a:xfrm>
            <a:off x="0" y="-35626"/>
            <a:ext cx="12192000" cy="1178602"/>
            <a:chOff x="0" y="-14990"/>
            <a:chExt cx="12192000" cy="1178602"/>
          </a:xfrm>
        </p:grpSpPr>
        <p:grpSp>
          <p:nvGrpSpPr>
            <p:cNvPr id="8" name="Grupo 7">
              <a:extLst>
                <a:ext uri="{FF2B5EF4-FFF2-40B4-BE49-F238E27FC236}">
                  <a16:creationId xmlns="" xmlns:a16="http://schemas.microsoft.com/office/drawing/2014/main" id="{4CC43F98-C33B-452B-A762-F098508351B5}"/>
                </a:ext>
              </a:extLst>
            </p:cNvPr>
            <p:cNvGrpSpPr/>
            <p:nvPr/>
          </p:nvGrpSpPr>
          <p:grpSpPr>
            <a:xfrm>
              <a:off x="0" y="-14990"/>
              <a:ext cx="12192000" cy="1171073"/>
              <a:chOff x="0" y="-14990"/>
              <a:chExt cx="12192000" cy="1171073"/>
            </a:xfrm>
          </p:grpSpPr>
          <p:sp>
            <p:nvSpPr>
              <p:cNvPr id="10" name="Rectángulo 9">
                <a:extLst>
                  <a:ext uri="{FF2B5EF4-FFF2-40B4-BE49-F238E27FC236}">
                    <a16:creationId xmlns="" xmlns:a16="http://schemas.microsoft.com/office/drawing/2014/main" id="{3A298FAA-CD77-406A-99F6-19097923AB62}"/>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1" name="CuadroTexto 10">
                <a:extLst>
                  <a:ext uri="{FF2B5EF4-FFF2-40B4-BE49-F238E27FC236}">
                    <a16:creationId xmlns="" xmlns:a16="http://schemas.microsoft.com/office/drawing/2014/main" id="{7E6BA40D-32F1-4939-BA54-8A45B78A509C}"/>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12" name="CuadroTexto 11">
                <a:extLst>
                  <a:ext uri="{FF2B5EF4-FFF2-40B4-BE49-F238E27FC236}">
                    <a16:creationId xmlns="" xmlns:a16="http://schemas.microsoft.com/office/drawing/2014/main" id="{888CB6C8-2160-43C9-AA13-DED260876953}"/>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9" name="Imagen 8">
              <a:extLst>
                <a:ext uri="{FF2B5EF4-FFF2-40B4-BE49-F238E27FC236}">
                  <a16:creationId xmlns="" xmlns:a16="http://schemas.microsoft.com/office/drawing/2014/main" id="{3F2B8C3D-7FBB-4F10-BF61-7F8E0DAE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38598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279567AA-6B65-4573-A8C2-C1610F3BC1D3}"/>
              </a:ext>
            </a:extLst>
          </p:cNvPr>
          <p:cNvPicPr>
            <a:picLocks noChangeAspect="1"/>
          </p:cNvPicPr>
          <p:nvPr/>
        </p:nvPicPr>
        <p:blipFill>
          <a:blip r:embed="rId2"/>
          <a:stretch>
            <a:fillRect/>
          </a:stretch>
        </p:blipFill>
        <p:spPr>
          <a:xfrm>
            <a:off x="1571625" y="1063327"/>
            <a:ext cx="8931414" cy="5485616"/>
          </a:xfrm>
          <a:prstGeom prst="rect">
            <a:avLst/>
          </a:prstGeom>
        </p:spPr>
      </p:pic>
      <p:sp>
        <p:nvSpPr>
          <p:cNvPr id="3" name="Rectángulo 2">
            <a:extLst>
              <a:ext uri="{FF2B5EF4-FFF2-40B4-BE49-F238E27FC236}">
                <a16:creationId xmlns="" xmlns:a16="http://schemas.microsoft.com/office/drawing/2014/main" id="{9EB3867D-C38A-4740-9E8C-4E0536991221}"/>
              </a:ext>
            </a:extLst>
          </p:cNvPr>
          <p:cNvSpPr/>
          <p:nvPr/>
        </p:nvSpPr>
        <p:spPr>
          <a:xfrm>
            <a:off x="8143875" y="2190308"/>
            <a:ext cx="2476500" cy="448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upo 3">
            <a:extLst>
              <a:ext uri="{FF2B5EF4-FFF2-40B4-BE49-F238E27FC236}">
                <a16:creationId xmlns="" xmlns:a16="http://schemas.microsoft.com/office/drawing/2014/main" id="{6A1B74E6-28C0-48DE-80A2-9E588FCBED55}"/>
              </a:ext>
            </a:extLst>
          </p:cNvPr>
          <p:cNvGrpSpPr/>
          <p:nvPr/>
        </p:nvGrpSpPr>
        <p:grpSpPr>
          <a:xfrm>
            <a:off x="0" y="-35626"/>
            <a:ext cx="12192000" cy="1178602"/>
            <a:chOff x="0" y="-14990"/>
            <a:chExt cx="12192000" cy="1178602"/>
          </a:xfrm>
        </p:grpSpPr>
        <p:grpSp>
          <p:nvGrpSpPr>
            <p:cNvPr id="5" name="Grupo 4">
              <a:extLst>
                <a:ext uri="{FF2B5EF4-FFF2-40B4-BE49-F238E27FC236}">
                  <a16:creationId xmlns="" xmlns:a16="http://schemas.microsoft.com/office/drawing/2014/main" id="{3B6A616A-7CD0-427A-954E-C5BFF6353B80}"/>
                </a:ext>
              </a:extLst>
            </p:cNvPr>
            <p:cNvGrpSpPr/>
            <p:nvPr/>
          </p:nvGrpSpPr>
          <p:grpSpPr>
            <a:xfrm>
              <a:off x="0" y="-14990"/>
              <a:ext cx="12192000" cy="1171073"/>
              <a:chOff x="0" y="-14990"/>
              <a:chExt cx="12192000" cy="1171073"/>
            </a:xfrm>
          </p:grpSpPr>
          <p:sp>
            <p:nvSpPr>
              <p:cNvPr id="7" name="Rectángulo 6">
                <a:extLst>
                  <a:ext uri="{FF2B5EF4-FFF2-40B4-BE49-F238E27FC236}">
                    <a16:creationId xmlns="" xmlns:a16="http://schemas.microsoft.com/office/drawing/2014/main" id="{56678740-A6D6-4C46-A8D2-7A7A0338273A}"/>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8" name="CuadroTexto 7">
                <a:extLst>
                  <a:ext uri="{FF2B5EF4-FFF2-40B4-BE49-F238E27FC236}">
                    <a16:creationId xmlns="" xmlns:a16="http://schemas.microsoft.com/office/drawing/2014/main" id="{27FB37E9-D528-42F5-9BCB-C7027C22D19A}"/>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9" name="CuadroTexto 8">
                <a:extLst>
                  <a:ext uri="{FF2B5EF4-FFF2-40B4-BE49-F238E27FC236}">
                    <a16:creationId xmlns="" xmlns:a16="http://schemas.microsoft.com/office/drawing/2014/main" id="{64E0E0CA-B1C4-423D-A086-590A7D9A0FB5}"/>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6" name="Imagen 5">
              <a:extLst>
                <a:ext uri="{FF2B5EF4-FFF2-40B4-BE49-F238E27FC236}">
                  <a16:creationId xmlns="" xmlns:a16="http://schemas.microsoft.com/office/drawing/2014/main" id="{4CB6967D-7EC5-4B7C-9DE8-B547FEC402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323198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45271" y="1167464"/>
            <a:ext cx="8038116" cy="5212637"/>
          </a:xfrm>
          <a:prstGeom prst="rect">
            <a:avLst/>
          </a:prstGeom>
        </p:spPr>
      </p:pic>
      <p:grpSp>
        <p:nvGrpSpPr>
          <p:cNvPr id="3" name="Grupo 2">
            <a:extLst>
              <a:ext uri="{FF2B5EF4-FFF2-40B4-BE49-F238E27FC236}">
                <a16:creationId xmlns="" xmlns:a16="http://schemas.microsoft.com/office/drawing/2014/main" id="{FDF45F15-9580-48CD-80E5-646E935A3A19}"/>
              </a:ext>
            </a:extLst>
          </p:cNvPr>
          <p:cNvGrpSpPr/>
          <p:nvPr/>
        </p:nvGrpSpPr>
        <p:grpSpPr>
          <a:xfrm>
            <a:off x="0" y="-35626"/>
            <a:ext cx="12192000" cy="1178602"/>
            <a:chOff x="0" y="-14990"/>
            <a:chExt cx="12192000" cy="1178602"/>
          </a:xfrm>
        </p:grpSpPr>
        <p:grpSp>
          <p:nvGrpSpPr>
            <p:cNvPr id="5" name="Grupo 4">
              <a:extLst>
                <a:ext uri="{FF2B5EF4-FFF2-40B4-BE49-F238E27FC236}">
                  <a16:creationId xmlns="" xmlns:a16="http://schemas.microsoft.com/office/drawing/2014/main" id="{BCCD1665-8725-4CFB-8FB3-8F32E5BF613D}"/>
                </a:ext>
              </a:extLst>
            </p:cNvPr>
            <p:cNvGrpSpPr/>
            <p:nvPr/>
          </p:nvGrpSpPr>
          <p:grpSpPr>
            <a:xfrm>
              <a:off x="0" y="-14990"/>
              <a:ext cx="12192000" cy="1171073"/>
              <a:chOff x="0" y="-14990"/>
              <a:chExt cx="12192000" cy="1171073"/>
            </a:xfrm>
          </p:grpSpPr>
          <p:sp>
            <p:nvSpPr>
              <p:cNvPr id="7" name="Rectángulo 6">
                <a:extLst>
                  <a:ext uri="{FF2B5EF4-FFF2-40B4-BE49-F238E27FC236}">
                    <a16:creationId xmlns="" xmlns:a16="http://schemas.microsoft.com/office/drawing/2014/main" id="{D4922BC2-449E-46B5-8D8B-D455DCFC23EA}"/>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8" name="CuadroTexto 7">
                <a:extLst>
                  <a:ext uri="{FF2B5EF4-FFF2-40B4-BE49-F238E27FC236}">
                    <a16:creationId xmlns="" xmlns:a16="http://schemas.microsoft.com/office/drawing/2014/main" id="{A97D13AC-7441-489F-85EE-93B804712AC5}"/>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9" name="CuadroTexto 8">
                <a:extLst>
                  <a:ext uri="{FF2B5EF4-FFF2-40B4-BE49-F238E27FC236}">
                    <a16:creationId xmlns="" xmlns:a16="http://schemas.microsoft.com/office/drawing/2014/main" id="{542B0BC2-212E-47E9-99A8-CD13D7C118FD}"/>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6" name="Imagen 5">
              <a:extLst>
                <a:ext uri="{FF2B5EF4-FFF2-40B4-BE49-F238E27FC236}">
                  <a16:creationId xmlns="" xmlns:a16="http://schemas.microsoft.com/office/drawing/2014/main" id="{8452777E-5AED-4573-8657-7D5E70D36D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398078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8D1037CE-D2B5-DB47-93FF-70A158AB52D6}"/>
              </a:ext>
            </a:extLst>
          </p:cNvPr>
          <p:cNvGrpSpPr/>
          <p:nvPr/>
        </p:nvGrpSpPr>
        <p:grpSpPr>
          <a:xfrm>
            <a:off x="6769039" y="2182706"/>
            <a:ext cx="4196764" cy="4198186"/>
            <a:chOff x="6769039" y="1941406"/>
            <a:chExt cx="4196764" cy="4198186"/>
          </a:xfrm>
        </p:grpSpPr>
        <p:sp>
          <p:nvSpPr>
            <p:cNvPr id="27" name="Circular 26">
              <a:extLst>
                <a:ext uri="{FF2B5EF4-FFF2-40B4-BE49-F238E27FC236}">
                  <a16:creationId xmlns="" xmlns:a16="http://schemas.microsoft.com/office/drawing/2014/main" id="{1B64A6C3-6863-EF46-8F24-3AEAB5C50159}"/>
                </a:ext>
              </a:extLst>
            </p:cNvPr>
            <p:cNvSpPr/>
            <p:nvPr/>
          </p:nvSpPr>
          <p:spPr>
            <a:xfrm rot="7182975">
              <a:off x="6768328" y="1942117"/>
              <a:ext cx="4198186" cy="4196764"/>
            </a:xfrm>
            <a:prstGeom prst="pie">
              <a:avLst>
                <a:gd name="adj1" fmla="val 1670883"/>
                <a:gd name="adj2" fmla="val 914290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CuadroTexto 1">
              <a:extLst>
                <a:ext uri="{FF2B5EF4-FFF2-40B4-BE49-F238E27FC236}">
                  <a16:creationId xmlns="" xmlns:a16="http://schemas.microsoft.com/office/drawing/2014/main" id="{91AFD4EF-4357-E64C-8B26-E201EBC735DE}"/>
                </a:ext>
              </a:extLst>
            </p:cNvPr>
            <p:cNvSpPr txBox="1"/>
            <p:nvPr/>
          </p:nvSpPr>
          <p:spPr>
            <a:xfrm rot="17895458">
              <a:off x="6876586" y="3047405"/>
              <a:ext cx="1968872" cy="830997"/>
            </a:xfrm>
            <a:prstGeom prst="rect">
              <a:avLst/>
            </a:prstGeom>
            <a:noFill/>
          </p:spPr>
          <p:txBody>
            <a:bodyPr wrap="none" rtlCol="0">
              <a:spAutoFit/>
            </a:bodyPr>
            <a:lstStyle/>
            <a:p>
              <a:pPr algn="ctr"/>
              <a:r>
                <a:rPr lang="es-ES" sz="2400" b="1" dirty="0">
                  <a:solidFill>
                    <a:schemeClr val="bg1"/>
                  </a:solidFill>
                </a:rPr>
                <a:t>CRECIMIENTO</a:t>
              </a:r>
            </a:p>
            <a:p>
              <a:pPr algn="ctr"/>
              <a:r>
                <a:rPr lang="es-ES" sz="2400" b="1" dirty="0">
                  <a:solidFill>
                    <a:schemeClr val="bg1"/>
                  </a:solidFill>
                </a:rPr>
                <a:t>ECONÓMICO</a:t>
              </a:r>
            </a:p>
          </p:txBody>
        </p:sp>
      </p:grpSp>
      <p:grpSp>
        <p:nvGrpSpPr>
          <p:cNvPr id="8" name="Grupo 7">
            <a:extLst>
              <a:ext uri="{FF2B5EF4-FFF2-40B4-BE49-F238E27FC236}">
                <a16:creationId xmlns="" xmlns:a16="http://schemas.microsoft.com/office/drawing/2014/main" id="{273B0A09-66F3-DB41-98C8-5EF409BB80AD}"/>
              </a:ext>
            </a:extLst>
          </p:cNvPr>
          <p:cNvGrpSpPr/>
          <p:nvPr/>
        </p:nvGrpSpPr>
        <p:grpSpPr>
          <a:xfrm>
            <a:off x="6999897" y="2211499"/>
            <a:ext cx="4196764" cy="4084319"/>
            <a:chOff x="6999897" y="1970199"/>
            <a:chExt cx="4196764" cy="4084319"/>
          </a:xfrm>
        </p:grpSpPr>
        <p:sp>
          <p:nvSpPr>
            <p:cNvPr id="20" name="Circular 19">
              <a:extLst>
                <a:ext uri="{FF2B5EF4-FFF2-40B4-BE49-F238E27FC236}">
                  <a16:creationId xmlns="" xmlns:a16="http://schemas.microsoft.com/office/drawing/2014/main" id="{97E67B09-1775-1543-9199-4A7401C44EA7}"/>
                </a:ext>
              </a:extLst>
            </p:cNvPr>
            <p:cNvSpPr/>
            <p:nvPr/>
          </p:nvSpPr>
          <p:spPr>
            <a:xfrm rot="14571495">
              <a:off x="7056119" y="1913977"/>
              <a:ext cx="4084319" cy="4196764"/>
            </a:xfrm>
            <a:prstGeom prst="pie">
              <a:avLst>
                <a:gd name="adj1" fmla="val 1670883"/>
                <a:gd name="adj2" fmla="val 863019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CuadroTexto 4">
              <a:extLst>
                <a:ext uri="{FF2B5EF4-FFF2-40B4-BE49-F238E27FC236}">
                  <a16:creationId xmlns="" xmlns:a16="http://schemas.microsoft.com/office/drawing/2014/main" id="{2F05E9EC-CC79-3B4C-9213-484A11507DEA}"/>
                </a:ext>
              </a:extLst>
            </p:cNvPr>
            <p:cNvSpPr txBox="1"/>
            <p:nvPr/>
          </p:nvSpPr>
          <p:spPr>
            <a:xfrm rot="3801290">
              <a:off x="9254516" y="3032163"/>
              <a:ext cx="1661545" cy="830997"/>
            </a:xfrm>
            <a:prstGeom prst="rect">
              <a:avLst/>
            </a:prstGeom>
            <a:noFill/>
          </p:spPr>
          <p:txBody>
            <a:bodyPr wrap="none" rtlCol="0">
              <a:spAutoFit/>
            </a:bodyPr>
            <a:lstStyle/>
            <a:p>
              <a:pPr algn="ctr"/>
              <a:r>
                <a:rPr lang="es-ES" sz="2400" b="1" dirty="0">
                  <a:solidFill>
                    <a:schemeClr val="bg1"/>
                  </a:solidFill>
                </a:rPr>
                <a:t>INCLUSIÓN </a:t>
              </a:r>
            </a:p>
            <a:p>
              <a:pPr algn="ctr"/>
              <a:r>
                <a:rPr lang="es-ES" sz="2400" b="1" dirty="0">
                  <a:solidFill>
                    <a:schemeClr val="bg1"/>
                  </a:solidFill>
                </a:rPr>
                <a:t>SOCIAL</a:t>
              </a:r>
            </a:p>
          </p:txBody>
        </p:sp>
      </p:grpSp>
      <p:grpSp>
        <p:nvGrpSpPr>
          <p:cNvPr id="11" name="Grupo 10">
            <a:extLst>
              <a:ext uri="{FF2B5EF4-FFF2-40B4-BE49-F238E27FC236}">
                <a16:creationId xmlns="" xmlns:a16="http://schemas.microsoft.com/office/drawing/2014/main" id="{B7AEB10B-BDD4-E348-9E4C-2FFE56BC067E}"/>
              </a:ext>
            </a:extLst>
          </p:cNvPr>
          <p:cNvGrpSpPr/>
          <p:nvPr/>
        </p:nvGrpSpPr>
        <p:grpSpPr>
          <a:xfrm>
            <a:off x="6934200" y="2308176"/>
            <a:ext cx="4084319" cy="4196764"/>
            <a:chOff x="6934200" y="2066876"/>
            <a:chExt cx="4084319" cy="4196764"/>
          </a:xfrm>
        </p:grpSpPr>
        <p:sp>
          <p:nvSpPr>
            <p:cNvPr id="17" name="Circular 16">
              <a:extLst>
                <a:ext uri="{FF2B5EF4-FFF2-40B4-BE49-F238E27FC236}">
                  <a16:creationId xmlns="" xmlns:a16="http://schemas.microsoft.com/office/drawing/2014/main" id="{CE2D1952-92FA-5242-8127-F5570AC43DDB}"/>
                </a:ext>
              </a:extLst>
            </p:cNvPr>
            <p:cNvSpPr/>
            <p:nvPr/>
          </p:nvSpPr>
          <p:spPr>
            <a:xfrm>
              <a:off x="6934200" y="2066876"/>
              <a:ext cx="4084319" cy="4196764"/>
            </a:xfrm>
            <a:prstGeom prst="pie">
              <a:avLst>
                <a:gd name="adj1" fmla="val 1670883"/>
                <a:gd name="adj2" fmla="val 877829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CuadroTexto 12">
              <a:extLst>
                <a:ext uri="{FF2B5EF4-FFF2-40B4-BE49-F238E27FC236}">
                  <a16:creationId xmlns="" xmlns:a16="http://schemas.microsoft.com/office/drawing/2014/main" id="{3B5FDDF0-0182-974D-9701-20D98596985D}"/>
                </a:ext>
              </a:extLst>
            </p:cNvPr>
            <p:cNvSpPr txBox="1"/>
            <p:nvPr/>
          </p:nvSpPr>
          <p:spPr>
            <a:xfrm>
              <a:off x="7734134" y="4678680"/>
              <a:ext cx="2523448" cy="1200329"/>
            </a:xfrm>
            <a:prstGeom prst="rect">
              <a:avLst/>
            </a:prstGeom>
            <a:noFill/>
          </p:spPr>
          <p:txBody>
            <a:bodyPr wrap="none" rtlCol="0">
              <a:spAutoFit/>
            </a:bodyPr>
            <a:lstStyle/>
            <a:p>
              <a:pPr algn="ctr"/>
              <a:r>
                <a:rPr lang="es-ES" sz="2400" b="1" dirty="0">
                  <a:solidFill>
                    <a:schemeClr val="bg1"/>
                  </a:solidFill>
                </a:rPr>
                <a:t>PROTECCIÓN </a:t>
              </a:r>
            </a:p>
            <a:p>
              <a:pPr algn="ctr"/>
              <a:r>
                <a:rPr lang="es-ES" sz="2400" b="1" dirty="0">
                  <a:solidFill>
                    <a:schemeClr val="bg1"/>
                  </a:solidFill>
                </a:rPr>
                <a:t>DEL </a:t>
              </a:r>
            </a:p>
            <a:p>
              <a:pPr algn="ctr"/>
              <a:r>
                <a:rPr lang="es-ES" sz="2400" b="1" dirty="0">
                  <a:solidFill>
                    <a:schemeClr val="bg1"/>
                  </a:solidFill>
                </a:rPr>
                <a:t>MEDIO AMBIENTE</a:t>
              </a:r>
            </a:p>
          </p:txBody>
        </p:sp>
      </p:grpSp>
      <p:grpSp>
        <p:nvGrpSpPr>
          <p:cNvPr id="28" name="Grupo 27">
            <a:extLst>
              <a:ext uri="{FF2B5EF4-FFF2-40B4-BE49-F238E27FC236}">
                <a16:creationId xmlns="" xmlns:a16="http://schemas.microsoft.com/office/drawing/2014/main" id="{770A2C42-FAA8-6C45-AB25-901098F8EE8E}"/>
              </a:ext>
            </a:extLst>
          </p:cNvPr>
          <p:cNvGrpSpPr/>
          <p:nvPr/>
        </p:nvGrpSpPr>
        <p:grpSpPr>
          <a:xfrm>
            <a:off x="981162" y="2113825"/>
            <a:ext cx="3362238" cy="4431007"/>
            <a:chOff x="796678" y="1523609"/>
            <a:chExt cx="3037192" cy="4431007"/>
          </a:xfrm>
        </p:grpSpPr>
        <p:pic>
          <p:nvPicPr>
            <p:cNvPr id="29" name="Imagen 28">
              <a:extLst>
                <a:ext uri="{FF2B5EF4-FFF2-40B4-BE49-F238E27FC236}">
                  <a16:creationId xmlns="" xmlns:a16="http://schemas.microsoft.com/office/drawing/2014/main" id="{71B7B85E-D745-A145-9FE3-01E92B4BD3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678" y="1523609"/>
              <a:ext cx="3037192" cy="3026989"/>
            </a:xfrm>
            <a:prstGeom prst="rect">
              <a:avLst/>
            </a:prstGeom>
          </p:spPr>
        </p:pic>
        <p:pic>
          <p:nvPicPr>
            <p:cNvPr id="30" name="Imagen 29">
              <a:extLst>
                <a:ext uri="{FF2B5EF4-FFF2-40B4-BE49-F238E27FC236}">
                  <a16:creationId xmlns="" xmlns:a16="http://schemas.microsoft.com/office/drawing/2014/main" id="{62B2FAE2-93F2-6147-9AC4-D7798AEF29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2165" y="4978460"/>
              <a:ext cx="1839678" cy="976156"/>
            </a:xfrm>
            <a:prstGeom prst="rect">
              <a:avLst/>
            </a:prstGeom>
          </p:spPr>
        </p:pic>
      </p:grpSp>
      <p:sp>
        <p:nvSpPr>
          <p:cNvPr id="12" name="CuadroTexto 11">
            <a:extLst>
              <a:ext uri="{FF2B5EF4-FFF2-40B4-BE49-F238E27FC236}">
                <a16:creationId xmlns="" xmlns:a16="http://schemas.microsoft.com/office/drawing/2014/main" id="{522AA25C-DCF7-5F43-8F17-74E1452054E2}"/>
              </a:ext>
            </a:extLst>
          </p:cNvPr>
          <p:cNvSpPr txBox="1"/>
          <p:nvPr/>
        </p:nvSpPr>
        <p:spPr>
          <a:xfrm>
            <a:off x="1996965" y="1276569"/>
            <a:ext cx="8231421" cy="769441"/>
          </a:xfrm>
          <a:prstGeom prst="rect">
            <a:avLst/>
          </a:prstGeom>
          <a:noFill/>
        </p:spPr>
        <p:txBody>
          <a:bodyPr wrap="none" rtlCol="0">
            <a:spAutoFit/>
          </a:bodyPr>
          <a:lstStyle/>
          <a:p>
            <a:r>
              <a:rPr lang="es-ES" sz="4400" b="1" dirty="0">
                <a:solidFill>
                  <a:schemeClr val="accent6">
                    <a:lumMod val="75000"/>
                  </a:schemeClr>
                </a:solidFill>
              </a:rPr>
              <a:t>Objetivos de Desarrollo Sostenible</a:t>
            </a:r>
          </a:p>
        </p:txBody>
      </p:sp>
      <p:grpSp>
        <p:nvGrpSpPr>
          <p:cNvPr id="31" name="Grupo 30">
            <a:extLst>
              <a:ext uri="{FF2B5EF4-FFF2-40B4-BE49-F238E27FC236}">
                <a16:creationId xmlns="" xmlns:a16="http://schemas.microsoft.com/office/drawing/2014/main" id="{9CD02D39-E31F-664B-B9D1-F13FC5F26534}"/>
              </a:ext>
            </a:extLst>
          </p:cNvPr>
          <p:cNvGrpSpPr/>
          <p:nvPr/>
        </p:nvGrpSpPr>
        <p:grpSpPr>
          <a:xfrm>
            <a:off x="0" y="-62992"/>
            <a:ext cx="12192000" cy="1178602"/>
            <a:chOff x="0" y="-14990"/>
            <a:chExt cx="12192000" cy="1178602"/>
          </a:xfrm>
        </p:grpSpPr>
        <p:grpSp>
          <p:nvGrpSpPr>
            <p:cNvPr id="32" name="Grupo 31">
              <a:extLst>
                <a:ext uri="{FF2B5EF4-FFF2-40B4-BE49-F238E27FC236}">
                  <a16:creationId xmlns="" xmlns:a16="http://schemas.microsoft.com/office/drawing/2014/main" id="{186ED734-555D-E943-956D-9A36475D978B}"/>
                </a:ext>
              </a:extLst>
            </p:cNvPr>
            <p:cNvGrpSpPr/>
            <p:nvPr/>
          </p:nvGrpSpPr>
          <p:grpSpPr>
            <a:xfrm>
              <a:off x="0" y="-14990"/>
              <a:ext cx="12192000" cy="1171073"/>
              <a:chOff x="0" y="-14990"/>
              <a:chExt cx="12192000" cy="1171073"/>
            </a:xfrm>
          </p:grpSpPr>
          <p:sp>
            <p:nvSpPr>
              <p:cNvPr id="34" name="Rectángulo 33">
                <a:extLst>
                  <a:ext uri="{FF2B5EF4-FFF2-40B4-BE49-F238E27FC236}">
                    <a16:creationId xmlns="" xmlns:a16="http://schemas.microsoft.com/office/drawing/2014/main" id="{6B910786-FEBD-F84C-8472-C37F593F537E}"/>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35" name="CuadroTexto 34">
                <a:extLst>
                  <a:ext uri="{FF2B5EF4-FFF2-40B4-BE49-F238E27FC236}">
                    <a16:creationId xmlns="" xmlns:a16="http://schemas.microsoft.com/office/drawing/2014/main" id="{03857C0E-A88E-DA4C-9FA7-FD30D7FF9C34}"/>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36" name="CuadroTexto 35">
                <a:extLst>
                  <a:ext uri="{FF2B5EF4-FFF2-40B4-BE49-F238E27FC236}">
                    <a16:creationId xmlns="" xmlns:a16="http://schemas.microsoft.com/office/drawing/2014/main" id="{9E938824-E31A-5A46-BC04-43EBB271B7D0}"/>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33" name="Imagen 32">
              <a:extLst>
                <a:ext uri="{FF2B5EF4-FFF2-40B4-BE49-F238E27FC236}">
                  <a16:creationId xmlns="" xmlns:a16="http://schemas.microsoft.com/office/drawing/2014/main" id="{204393F7-5B6F-DD4B-A8B8-3B23CD9545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179457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3BD966F9-F47C-7047-8DD5-BF6EC9D48766}"/>
              </a:ext>
            </a:extLst>
          </p:cNvPr>
          <p:cNvGrpSpPr/>
          <p:nvPr/>
        </p:nvGrpSpPr>
        <p:grpSpPr>
          <a:xfrm>
            <a:off x="752562" y="1872525"/>
            <a:ext cx="3362238" cy="4431007"/>
            <a:chOff x="981162" y="1872525"/>
            <a:chExt cx="3037192" cy="4431007"/>
          </a:xfrm>
        </p:grpSpPr>
        <p:pic>
          <p:nvPicPr>
            <p:cNvPr id="62" name="Imagen 61">
              <a:extLst>
                <a:ext uri="{FF2B5EF4-FFF2-40B4-BE49-F238E27FC236}">
                  <a16:creationId xmlns="" xmlns:a16="http://schemas.microsoft.com/office/drawing/2014/main" id="{4438F6DE-46C3-744E-9A88-9A9869E86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162" y="1872525"/>
              <a:ext cx="3037192" cy="3026989"/>
            </a:xfrm>
            <a:prstGeom prst="rect">
              <a:avLst/>
            </a:prstGeom>
          </p:spPr>
        </p:pic>
        <p:pic>
          <p:nvPicPr>
            <p:cNvPr id="63" name="Imagen 62">
              <a:extLst>
                <a:ext uri="{FF2B5EF4-FFF2-40B4-BE49-F238E27FC236}">
                  <a16:creationId xmlns="" xmlns:a16="http://schemas.microsoft.com/office/drawing/2014/main" id="{A27F8DB0-5E7B-E542-A57F-C512F46F57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6649" y="5327376"/>
              <a:ext cx="1839678" cy="976156"/>
            </a:xfrm>
            <a:prstGeom prst="rect">
              <a:avLst/>
            </a:prstGeom>
          </p:spPr>
        </p:pic>
      </p:grpSp>
      <p:sp>
        <p:nvSpPr>
          <p:cNvPr id="56" name="CuadroTexto 55">
            <a:extLst>
              <a:ext uri="{FF2B5EF4-FFF2-40B4-BE49-F238E27FC236}">
                <a16:creationId xmlns="" xmlns:a16="http://schemas.microsoft.com/office/drawing/2014/main" id="{AF193668-9F5B-114D-BA20-BD404D9BC05D}"/>
              </a:ext>
            </a:extLst>
          </p:cNvPr>
          <p:cNvSpPr txBox="1"/>
          <p:nvPr/>
        </p:nvSpPr>
        <p:spPr>
          <a:xfrm rot="17895458">
            <a:off x="1830517" y="3073384"/>
            <a:ext cx="632494" cy="273106"/>
          </a:xfrm>
          <a:prstGeom prst="rect">
            <a:avLst/>
          </a:prstGeom>
          <a:noFill/>
        </p:spPr>
        <p:txBody>
          <a:bodyPr wrap="none" rtlCol="0">
            <a:spAutoFit/>
          </a:bodyPr>
          <a:lstStyle/>
          <a:p>
            <a:pPr algn="ctr"/>
            <a:r>
              <a:rPr lang="es-ES" sz="800" b="1" dirty="0">
                <a:solidFill>
                  <a:schemeClr val="bg1"/>
                </a:solidFill>
              </a:rPr>
              <a:t>CRECIMIENTO</a:t>
            </a:r>
          </a:p>
          <a:p>
            <a:pPr algn="ctr"/>
            <a:r>
              <a:rPr lang="es-ES" sz="800" b="1" dirty="0">
                <a:solidFill>
                  <a:schemeClr val="bg1"/>
                </a:solidFill>
              </a:rPr>
              <a:t>ECONÓMICO</a:t>
            </a:r>
          </a:p>
        </p:txBody>
      </p:sp>
      <p:sp>
        <p:nvSpPr>
          <p:cNvPr id="57" name="CuadroTexto 56">
            <a:extLst>
              <a:ext uri="{FF2B5EF4-FFF2-40B4-BE49-F238E27FC236}">
                <a16:creationId xmlns="" xmlns:a16="http://schemas.microsoft.com/office/drawing/2014/main" id="{7D817D6F-5FA4-264B-B81A-9B4139DF865B}"/>
              </a:ext>
            </a:extLst>
          </p:cNvPr>
          <p:cNvSpPr txBox="1"/>
          <p:nvPr/>
        </p:nvSpPr>
        <p:spPr>
          <a:xfrm rot="3801290">
            <a:off x="2564695" y="3068709"/>
            <a:ext cx="548282" cy="273106"/>
          </a:xfrm>
          <a:prstGeom prst="rect">
            <a:avLst/>
          </a:prstGeom>
          <a:noFill/>
        </p:spPr>
        <p:txBody>
          <a:bodyPr wrap="none" rtlCol="0">
            <a:spAutoFit/>
          </a:bodyPr>
          <a:lstStyle/>
          <a:p>
            <a:pPr algn="ctr"/>
            <a:r>
              <a:rPr lang="es-ES" sz="800" b="1" dirty="0">
                <a:solidFill>
                  <a:schemeClr val="bg1"/>
                </a:solidFill>
              </a:rPr>
              <a:t>INCLUSIÓN </a:t>
            </a:r>
          </a:p>
          <a:p>
            <a:pPr algn="ctr"/>
            <a:r>
              <a:rPr lang="es-ES" sz="800" b="1" dirty="0">
                <a:solidFill>
                  <a:schemeClr val="bg1"/>
                </a:solidFill>
              </a:rPr>
              <a:t>SOCIAL</a:t>
            </a:r>
          </a:p>
        </p:txBody>
      </p:sp>
      <p:sp>
        <p:nvSpPr>
          <p:cNvPr id="58" name="CuadroTexto 57">
            <a:extLst>
              <a:ext uri="{FF2B5EF4-FFF2-40B4-BE49-F238E27FC236}">
                <a16:creationId xmlns="" xmlns:a16="http://schemas.microsoft.com/office/drawing/2014/main" id="{A11ED17A-D0EB-0F41-8118-3C0ADD7FA4AD}"/>
              </a:ext>
            </a:extLst>
          </p:cNvPr>
          <p:cNvSpPr txBox="1"/>
          <p:nvPr/>
        </p:nvSpPr>
        <p:spPr>
          <a:xfrm>
            <a:off x="2111799" y="3582894"/>
            <a:ext cx="776128" cy="373122"/>
          </a:xfrm>
          <a:prstGeom prst="rect">
            <a:avLst/>
          </a:prstGeom>
          <a:noFill/>
        </p:spPr>
        <p:txBody>
          <a:bodyPr wrap="none" rtlCol="0">
            <a:spAutoFit/>
          </a:bodyPr>
          <a:lstStyle/>
          <a:p>
            <a:pPr algn="ctr"/>
            <a:r>
              <a:rPr lang="es-ES" sz="800" b="1" dirty="0">
                <a:solidFill>
                  <a:schemeClr val="bg1"/>
                </a:solidFill>
              </a:rPr>
              <a:t>PROTECCIÓN </a:t>
            </a:r>
          </a:p>
          <a:p>
            <a:pPr algn="ctr"/>
            <a:r>
              <a:rPr lang="es-ES" sz="800" b="1" dirty="0">
                <a:solidFill>
                  <a:schemeClr val="bg1"/>
                </a:solidFill>
              </a:rPr>
              <a:t>DEL </a:t>
            </a:r>
          </a:p>
          <a:p>
            <a:pPr algn="ctr"/>
            <a:r>
              <a:rPr lang="es-ES" sz="800" b="1" dirty="0">
                <a:solidFill>
                  <a:schemeClr val="bg1"/>
                </a:solidFill>
              </a:rPr>
              <a:t>MEDIO AMBIENTE</a:t>
            </a:r>
          </a:p>
        </p:txBody>
      </p:sp>
      <p:grpSp>
        <p:nvGrpSpPr>
          <p:cNvPr id="31" name="Grupo 30">
            <a:extLst>
              <a:ext uri="{FF2B5EF4-FFF2-40B4-BE49-F238E27FC236}">
                <a16:creationId xmlns="" xmlns:a16="http://schemas.microsoft.com/office/drawing/2014/main" id="{A554C6E7-8006-704C-BA77-5E8B958700F2}"/>
              </a:ext>
            </a:extLst>
          </p:cNvPr>
          <p:cNvGrpSpPr/>
          <p:nvPr/>
        </p:nvGrpSpPr>
        <p:grpSpPr>
          <a:xfrm>
            <a:off x="5036385" y="1285880"/>
            <a:ext cx="2930486" cy="5403774"/>
            <a:chOff x="7667360" y="697072"/>
            <a:chExt cx="4747684" cy="9395988"/>
          </a:xfrm>
        </p:grpSpPr>
        <p:pic>
          <p:nvPicPr>
            <p:cNvPr id="32" name="Imagen 31">
              <a:extLst>
                <a:ext uri="{FF2B5EF4-FFF2-40B4-BE49-F238E27FC236}">
                  <a16:creationId xmlns="" xmlns:a16="http://schemas.microsoft.com/office/drawing/2014/main" id="{B69D43EF-BFA7-144B-A945-80590039F3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0644" y="697072"/>
              <a:ext cx="4699000" cy="1689100"/>
            </a:xfrm>
            <a:prstGeom prst="rect">
              <a:avLst/>
            </a:prstGeom>
          </p:spPr>
        </p:pic>
        <p:pic>
          <p:nvPicPr>
            <p:cNvPr id="33" name="Imagen 32">
              <a:extLst>
                <a:ext uri="{FF2B5EF4-FFF2-40B4-BE49-F238E27FC236}">
                  <a16:creationId xmlns="" xmlns:a16="http://schemas.microsoft.com/office/drawing/2014/main" id="{036594E3-36E3-A447-AC9F-B120AC25E5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2610" y="2255044"/>
              <a:ext cx="4622800" cy="1625600"/>
            </a:xfrm>
            <a:prstGeom prst="rect">
              <a:avLst/>
            </a:prstGeom>
          </p:spPr>
        </p:pic>
        <p:pic>
          <p:nvPicPr>
            <p:cNvPr id="34" name="Imagen 33">
              <a:extLst>
                <a:ext uri="{FF2B5EF4-FFF2-40B4-BE49-F238E27FC236}">
                  <a16:creationId xmlns="" xmlns:a16="http://schemas.microsoft.com/office/drawing/2014/main" id="{57F52727-5572-404F-89C7-020ADC737D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67360" y="3857361"/>
              <a:ext cx="4711700" cy="1536700"/>
            </a:xfrm>
            <a:prstGeom prst="rect">
              <a:avLst/>
            </a:prstGeom>
          </p:spPr>
        </p:pic>
        <p:pic>
          <p:nvPicPr>
            <p:cNvPr id="35" name="Imagen 34">
              <a:extLst>
                <a:ext uri="{FF2B5EF4-FFF2-40B4-BE49-F238E27FC236}">
                  <a16:creationId xmlns="" xmlns:a16="http://schemas.microsoft.com/office/drawing/2014/main" id="{42E7D796-872A-EB4D-A552-7EE261227BA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66844" y="5413110"/>
              <a:ext cx="4648200" cy="1574800"/>
            </a:xfrm>
            <a:prstGeom prst="rect">
              <a:avLst/>
            </a:prstGeom>
          </p:spPr>
        </p:pic>
        <p:pic>
          <p:nvPicPr>
            <p:cNvPr id="45" name="Imagen 44">
              <a:extLst>
                <a:ext uri="{FF2B5EF4-FFF2-40B4-BE49-F238E27FC236}">
                  <a16:creationId xmlns="" xmlns:a16="http://schemas.microsoft.com/office/drawing/2014/main" id="{043BE726-2395-A54E-AB3F-71D475FD29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84294" y="6996377"/>
              <a:ext cx="4711700" cy="1524000"/>
            </a:xfrm>
            <a:prstGeom prst="rect">
              <a:avLst/>
            </a:prstGeom>
          </p:spPr>
        </p:pic>
        <p:pic>
          <p:nvPicPr>
            <p:cNvPr id="46" name="Imagen 45">
              <a:extLst>
                <a:ext uri="{FF2B5EF4-FFF2-40B4-BE49-F238E27FC236}">
                  <a16:creationId xmlns="" xmlns:a16="http://schemas.microsoft.com/office/drawing/2014/main" id="{36B4D378-0864-7E4E-91F3-18C1635A90A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66844" y="8505560"/>
              <a:ext cx="4648200" cy="1587500"/>
            </a:xfrm>
            <a:prstGeom prst="rect">
              <a:avLst/>
            </a:prstGeom>
          </p:spPr>
        </p:pic>
      </p:grpSp>
      <p:grpSp>
        <p:nvGrpSpPr>
          <p:cNvPr id="47" name="Grupo 46">
            <a:extLst>
              <a:ext uri="{FF2B5EF4-FFF2-40B4-BE49-F238E27FC236}">
                <a16:creationId xmlns="" xmlns:a16="http://schemas.microsoft.com/office/drawing/2014/main" id="{AB2C0CDC-497A-1348-8094-43263672075B}"/>
              </a:ext>
            </a:extLst>
          </p:cNvPr>
          <p:cNvGrpSpPr/>
          <p:nvPr/>
        </p:nvGrpSpPr>
        <p:grpSpPr>
          <a:xfrm>
            <a:off x="3557578" y="1812471"/>
            <a:ext cx="7725774" cy="3820573"/>
            <a:chOff x="3557578" y="1812471"/>
            <a:chExt cx="7725774" cy="3820573"/>
          </a:xfrm>
        </p:grpSpPr>
        <p:grpSp>
          <p:nvGrpSpPr>
            <p:cNvPr id="48" name="Grupo 47">
              <a:extLst>
                <a:ext uri="{FF2B5EF4-FFF2-40B4-BE49-F238E27FC236}">
                  <a16:creationId xmlns="" xmlns:a16="http://schemas.microsoft.com/office/drawing/2014/main" id="{0D61551D-84A7-4743-B1F6-18F1907E804A}"/>
                </a:ext>
              </a:extLst>
            </p:cNvPr>
            <p:cNvGrpSpPr/>
            <p:nvPr/>
          </p:nvGrpSpPr>
          <p:grpSpPr>
            <a:xfrm>
              <a:off x="8343901" y="1812471"/>
              <a:ext cx="2939451" cy="3820573"/>
              <a:chOff x="8343901" y="1812471"/>
              <a:chExt cx="2939451" cy="3820573"/>
            </a:xfrm>
          </p:grpSpPr>
          <p:grpSp>
            <p:nvGrpSpPr>
              <p:cNvPr id="50" name="Grupo 49">
                <a:extLst>
                  <a:ext uri="{FF2B5EF4-FFF2-40B4-BE49-F238E27FC236}">
                    <a16:creationId xmlns="" xmlns:a16="http://schemas.microsoft.com/office/drawing/2014/main" id="{BD653C87-E828-5549-AF37-76A07C5C988E}"/>
                  </a:ext>
                </a:extLst>
              </p:cNvPr>
              <p:cNvGrpSpPr/>
              <p:nvPr/>
            </p:nvGrpSpPr>
            <p:grpSpPr>
              <a:xfrm>
                <a:off x="8343901" y="1812471"/>
                <a:ext cx="1730828" cy="1126671"/>
                <a:chOff x="8343901" y="1812471"/>
                <a:chExt cx="1730828" cy="1126671"/>
              </a:xfrm>
            </p:grpSpPr>
            <p:cxnSp>
              <p:nvCxnSpPr>
                <p:cNvPr id="52" name="Conector recto de flecha 51">
                  <a:extLst>
                    <a:ext uri="{FF2B5EF4-FFF2-40B4-BE49-F238E27FC236}">
                      <a16:creationId xmlns="" xmlns:a16="http://schemas.microsoft.com/office/drawing/2014/main" id="{CEB4A265-F6AC-1B4B-8DC8-1EA3EB0FAA7D}"/>
                    </a:ext>
                  </a:extLst>
                </p:cNvPr>
                <p:cNvCxnSpPr>
                  <a:cxnSpLocks/>
                </p:cNvCxnSpPr>
                <p:nvPr/>
              </p:nvCxnSpPr>
              <p:spPr>
                <a:xfrm>
                  <a:off x="10042070" y="1812471"/>
                  <a:ext cx="0" cy="112667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 xmlns:a16="http://schemas.microsoft.com/office/drawing/2014/main" id="{CB4A0158-B55F-1A4C-BC5E-E8568416E584}"/>
                    </a:ext>
                  </a:extLst>
                </p:cNvPr>
                <p:cNvCxnSpPr/>
                <p:nvPr/>
              </p:nvCxnSpPr>
              <p:spPr>
                <a:xfrm>
                  <a:off x="8343901" y="1828800"/>
                  <a:ext cx="173082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1" name="Imagen 50">
                <a:extLst>
                  <a:ext uri="{FF2B5EF4-FFF2-40B4-BE49-F238E27FC236}">
                    <a16:creationId xmlns="" xmlns:a16="http://schemas.microsoft.com/office/drawing/2014/main" id="{53CCD4BE-5B3A-4645-9AB8-BEE4824AFF7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98347" y="3148039"/>
                <a:ext cx="2485005" cy="2485005"/>
              </a:xfrm>
              <a:prstGeom prst="rect">
                <a:avLst/>
              </a:prstGeom>
            </p:spPr>
          </p:pic>
        </p:grpSp>
        <p:cxnSp>
          <p:nvCxnSpPr>
            <p:cNvPr id="49" name="Conector recto de flecha 48">
              <a:extLst>
                <a:ext uri="{FF2B5EF4-FFF2-40B4-BE49-F238E27FC236}">
                  <a16:creationId xmlns="" xmlns:a16="http://schemas.microsoft.com/office/drawing/2014/main" id="{80FAFB94-AB61-2341-B6C9-E62EF402B5F2}"/>
                </a:ext>
              </a:extLst>
            </p:cNvPr>
            <p:cNvCxnSpPr/>
            <p:nvPr/>
          </p:nvCxnSpPr>
          <p:spPr>
            <a:xfrm flipH="1">
              <a:off x="3557578" y="1894730"/>
              <a:ext cx="690113" cy="500332"/>
            </a:xfrm>
            <a:prstGeom prst="straightConnector1">
              <a:avLst/>
            </a:prstGeom>
            <a:ln w="76200" cmpd="sng">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 xmlns:a16="http://schemas.microsoft.com/office/drawing/2014/main" id="{B60C9CF4-1275-954B-AFE5-745F1E3EF128}"/>
              </a:ext>
            </a:extLst>
          </p:cNvPr>
          <p:cNvGrpSpPr/>
          <p:nvPr/>
        </p:nvGrpSpPr>
        <p:grpSpPr>
          <a:xfrm>
            <a:off x="803320" y="243381"/>
            <a:ext cx="11113859" cy="707886"/>
            <a:chOff x="803320" y="228392"/>
            <a:chExt cx="11113859" cy="707886"/>
          </a:xfrm>
        </p:grpSpPr>
        <p:sp>
          <p:nvSpPr>
            <p:cNvPr id="37" name="CuadroTexto 36">
              <a:extLst>
                <a:ext uri="{FF2B5EF4-FFF2-40B4-BE49-F238E27FC236}">
                  <a16:creationId xmlns="" xmlns:a16="http://schemas.microsoft.com/office/drawing/2014/main" id="{5DFA2DBD-A807-4B47-988C-95D1207E7905}"/>
                </a:ext>
              </a:extLst>
            </p:cNvPr>
            <p:cNvSpPr txBox="1"/>
            <p:nvPr/>
          </p:nvSpPr>
          <p:spPr>
            <a:xfrm>
              <a:off x="6250897" y="384557"/>
              <a:ext cx="5666282" cy="461665"/>
            </a:xfrm>
            <a:prstGeom prst="rect">
              <a:avLst/>
            </a:prstGeom>
            <a:noFill/>
            <a:ln>
              <a:noFill/>
            </a:ln>
          </p:spPr>
          <p:txBody>
            <a:bodyPr wrap="square" rtlCol="0">
              <a:spAutoFit/>
            </a:bodyPr>
            <a:lstStyle/>
            <a:p>
              <a:r>
                <a:rPr lang="es-ES" sz="2400" b="1" dirty="0">
                  <a:solidFill>
                    <a:schemeClr val="bg1"/>
                  </a:solidFill>
                </a:rPr>
                <a:t>Alianza Médica Contra el Cambio Climático</a:t>
              </a:r>
            </a:p>
          </p:txBody>
        </p:sp>
        <p:sp>
          <p:nvSpPr>
            <p:cNvPr id="43" name="CuadroTexto 42">
              <a:extLst>
                <a:ext uri="{FF2B5EF4-FFF2-40B4-BE49-F238E27FC236}">
                  <a16:creationId xmlns="" xmlns:a16="http://schemas.microsoft.com/office/drawing/2014/main" id="{321A8801-89B3-AB4F-A183-662696A9A37D}"/>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grpSp>
        <p:nvGrpSpPr>
          <p:cNvPr id="64" name="Grupo 63">
            <a:extLst>
              <a:ext uri="{FF2B5EF4-FFF2-40B4-BE49-F238E27FC236}">
                <a16:creationId xmlns="" xmlns:a16="http://schemas.microsoft.com/office/drawing/2014/main" id="{4C1592DC-2ED8-654E-9976-C9440F59CEE2}"/>
              </a:ext>
            </a:extLst>
          </p:cNvPr>
          <p:cNvGrpSpPr/>
          <p:nvPr/>
        </p:nvGrpSpPr>
        <p:grpSpPr>
          <a:xfrm>
            <a:off x="0" y="-59082"/>
            <a:ext cx="12192000" cy="1178602"/>
            <a:chOff x="0" y="-14990"/>
            <a:chExt cx="12192000" cy="1178602"/>
          </a:xfrm>
        </p:grpSpPr>
        <p:grpSp>
          <p:nvGrpSpPr>
            <p:cNvPr id="65" name="Grupo 64">
              <a:extLst>
                <a:ext uri="{FF2B5EF4-FFF2-40B4-BE49-F238E27FC236}">
                  <a16:creationId xmlns="" xmlns:a16="http://schemas.microsoft.com/office/drawing/2014/main" id="{1BA70AE4-8015-3D48-8E8B-44E1826E7EB3}"/>
                </a:ext>
              </a:extLst>
            </p:cNvPr>
            <p:cNvGrpSpPr/>
            <p:nvPr/>
          </p:nvGrpSpPr>
          <p:grpSpPr>
            <a:xfrm>
              <a:off x="0" y="-14990"/>
              <a:ext cx="12192000" cy="1171073"/>
              <a:chOff x="0" y="-14990"/>
              <a:chExt cx="12192000" cy="1171073"/>
            </a:xfrm>
          </p:grpSpPr>
          <p:sp>
            <p:nvSpPr>
              <p:cNvPr id="67" name="Rectángulo 66">
                <a:extLst>
                  <a:ext uri="{FF2B5EF4-FFF2-40B4-BE49-F238E27FC236}">
                    <a16:creationId xmlns="" xmlns:a16="http://schemas.microsoft.com/office/drawing/2014/main" id="{4920C059-87DA-B544-AA1B-5FACF69F24F2}"/>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68" name="CuadroTexto 67">
                <a:extLst>
                  <a:ext uri="{FF2B5EF4-FFF2-40B4-BE49-F238E27FC236}">
                    <a16:creationId xmlns="" xmlns:a16="http://schemas.microsoft.com/office/drawing/2014/main" id="{4EEF122B-F918-3647-AE35-F8A379D52540}"/>
                  </a:ext>
                </a:extLst>
              </p:cNvPr>
              <p:cNvSpPr txBox="1"/>
              <p:nvPr/>
            </p:nvSpPr>
            <p:spPr>
              <a:xfrm>
                <a:off x="5842861" y="329693"/>
                <a:ext cx="6053483" cy="461665"/>
              </a:xfrm>
              <a:prstGeom prst="rect">
                <a:avLst/>
              </a:prstGeom>
              <a:noFill/>
              <a:ln>
                <a:noFill/>
              </a:ln>
            </p:spPr>
            <p:txBody>
              <a:bodyPr wrap="square" rtlCol="0">
                <a:spAutoFit/>
              </a:bodyPr>
              <a:lstStyle/>
              <a:p>
                <a:r>
                  <a:rPr lang="es-ES" sz="2400" b="1" dirty="0">
                    <a:solidFill>
                      <a:schemeClr val="bg1"/>
                    </a:solidFill>
                  </a:rPr>
                  <a:t>Grupo de Trabajo de Salud y Cambio Climático</a:t>
                </a:r>
              </a:p>
            </p:txBody>
          </p:sp>
          <p:sp>
            <p:nvSpPr>
              <p:cNvPr id="69" name="CuadroTexto 68">
                <a:extLst>
                  <a:ext uri="{FF2B5EF4-FFF2-40B4-BE49-F238E27FC236}">
                    <a16:creationId xmlns="" xmlns:a16="http://schemas.microsoft.com/office/drawing/2014/main" id="{26101B10-BD6E-0B42-A0BC-76589A963149}"/>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66" name="Imagen 65">
              <a:extLst>
                <a:ext uri="{FF2B5EF4-FFF2-40B4-BE49-F238E27FC236}">
                  <a16:creationId xmlns="" xmlns:a16="http://schemas.microsoft.com/office/drawing/2014/main" id="{2432DFC7-DD1D-E341-AD7B-25FE0B82D0E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spTree>
    <p:extLst>
      <p:ext uri="{BB962C8B-B14F-4D97-AF65-F5344CB8AC3E}">
        <p14:creationId xmlns:p14="http://schemas.microsoft.com/office/powerpoint/2010/main" val="790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 xmlns:a16="http://schemas.microsoft.com/office/drawing/2014/main" id="{4B4558D2-40F2-BF4D-91BE-24BDCE7DAE77}"/>
              </a:ext>
            </a:extLst>
          </p:cNvPr>
          <p:cNvGrpSpPr/>
          <p:nvPr/>
        </p:nvGrpSpPr>
        <p:grpSpPr>
          <a:xfrm>
            <a:off x="4693303" y="3219061"/>
            <a:ext cx="1819464" cy="1875448"/>
            <a:chOff x="4795940" y="3097763"/>
            <a:chExt cx="1819464" cy="1875448"/>
          </a:xfrm>
        </p:grpSpPr>
        <p:grpSp>
          <p:nvGrpSpPr>
            <p:cNvPr id="12" name="Grupo 11">
              <a:extLst>
                <a:ext uri="{FF2B5EF4-FFF2-40B4-BE49-F238E27FC236}">
                  <a16:creationId xmlns="" xmlns:a16="http://schemas.microsoft.com/office/drawing/2014/main" id="{2C27B1FE-B256-414C-AB1D-A0249A8DC947}"/>
                </a:ext>
              </a:extLst>
            </p:cNvPr>
            <p:cNvGrpSpPr/>
            <p:nvPr/>
          </p:nvGrpSpPr>
          <p:grpSpPr>
            <a:xfrm>
              <a:off x="4795940" y="3133814"/>
              <a:ext cx="1819464" cy="1839397"/>
              <a:chOff x="4683973" y="3143145"/>
              <a:chExt cx="1819464" cy="1839397"/>
            </a:xfrm>
          </p:grpSpPr>
          <p:sp>
            <p:nvSpPr>
              <p:cNvPr id="17" name="Circular 16">
                <a:extLst>
                  <a:ext uri="{FF2B5EF4-FFF2-40B4-BE49-F238E27FC236}">
                    <a16:creationId xmlns="" xmlns:a16="http://schemas.microsoft.com/office/drawing/2014/main" id="{CE2D1952-92FA-5242-8127-F5570AC43DDB}"/>
                  </a:ext>
                </a:extLst>
              </p:cNvPr>
              <p:cNvSpPr/>
              <p:nvPr/>
            </p:nvSpPr>
            <p:spPr>
              <a:xfrm>
                <a:off x="4683973" y="3143145"/>
                <a:ext cx="1819464" cy="1839397"/>
              </a:xfrm>
              <a:prstGeom prst="pie">
                <a:avLst>
                  <a:gd name="adj1" fmla="val 1555714"/>
                  <a:gd name="adj2" fmla="val 879145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00">
                  <a:solidFill>
                    <a:schemeClr val="tx1"/>
                  </a:solidFill>
                </a:endParaRPr>
              </a:p>
            </p:txBody>
          </p:sp>
          <p:sp>
            <p:nvSpPr>
              <p:cNvPr id="28" name="CuadroTexto 27">
                <a:extLst>
                  <a:ext uri="{FF2B5EF4-FFF2-40B4-BE49-F238E27FC236}">
                    <a16:creationId xmlns="" xmlns:a16="http://schemas.microsoft.com/office/drawing/2014/main" id="{E63E6143-FCFB-C143-A5D7-7EACAA7DBC15}"/>
                  </a:ext>
                </a:extLst>
              </p:cNvPr>
              <p:cNvSpPr txBox="1"/>
              <p:nvPr/>
            </p:nvSpPr>
            <p:spPr>
              <a:xfrm>
                <a:off x="5097360" y="4357071"/>
                <a:ext cx="1090363" cy="415498"/>
              </a:xfrm>
              <a:prstGeom prst="rect">
                <a:avLst/>
              </a:prstGeom>
              <a:noFill/>
            </p:spPr>
            <p:txBody>
              <a:bodyPr wrap="none" rtlCol="0">
                <a:spAutoFit/>
              </a:bodyPr>
              <a:lstStyle/>
              <a:p>
                <a:pPr algn="ctr"/>
                <a:r>
                  <a:rPr lang="es-ES" sz="700" b="1" dirty="0">
                    <a:solidFill>
                      <a:schemeClr val="bg1"/>
                    </a:solidFill>
                  </a:rPr>
                  <a:t>COMPROMISO MÉDICO </a:t>
                </a:r>
              </a:p>
              <a:p>
                <a:pPr algn="ctr"/>
                <a:r>
                  <a:rPr lang="es-ES" sz="700" b="1" dirty="0">
                    <a:solidFill>
                      <a:schemeClr val="bg1"/>
                    </a:solidFill>
                  </a:rPr>
                  <a:t>CONTRA EL </a:t>
                </a:r>
              </a:p>
              <a:p>
                <a:pPr algn="ctr"/>
                <a:r>
                  <a:rPr lang="es-ES" sz="700" b="1" dirty="0">
                    <a:solidFill>
                      <a:schemeClr val="bg1"/>
                    </a:solidFill>
                  </a:rPr>
                  <a:t>CAMBIO CLIMÁTICO</a:t>
                </a:r>
              </a:p>
            </p:txBody>
          </p:sp>
        </p:grpSp>
        <p:grpSp>
          <p:nvGrpSpPr>
            <p:cNvPr id="8" name="Grupo 7">
              <a:extLst>
                <a:ext uri="{FF2B5EF4-FFF2-40B4-BE49-F238E27FC236}">
                  <a16:creationId xmlns="" xmlns:a16="http://schemas.microsoft.com/office/drawing/2014/main" id="{C5F48C94-21B7-6A42-BEC3-D4EABCF53610}"/>
                </a:ext>
              </a:extLst>
            </p:cNvPr>
            <p:cNvGrpSpPr/>
            <p:nvPr/>
          </p:nvGrpSpPr>
          <p:grpSpPr>
            <a:xfrm>
              <a:off x="4808525" y="3097763"/>
              <a:ext cx="1758165" cy="1826429"/>
              <a:chOff x="4696558" y="3107094"/>
              <a:chExt cx="1758165" cy="1826429"/>
            </a:xfrm>
          </p:grpSpPr>
          <p:sp>
            <p:nvSpPr>
              <p:cNvPr id="27" name="Circular 26">
                <a:extLst>
                  <a:ext uri="{FF2B5EF4-FFF2-40B4-BE49-F238E27FC236}">
                    <a16:creationId xmlns="" xmlns:a16="http://schemas.microsoft.com/office/drawing/2014/main" id="{1B64A6C3-6863-EF46-8F24-3AEAB5C50159}"/>
                  </a:ext>
                </a:extLst>
              </p:cNvPr>
              <p:cNvSpPr/>
              <p:nvPr/>
            </p:nvSpPr>
            <p:spPr>
              <a:xfrm rot="7182975">
                <a:off x="4662426" y="3141226"/>
                <a:ext cx="1826429" cy="1758165"/>
              </a:xfrm>
              <a:prstGeom prst="pie">
                <a:avLst>
                  <a:gd name="adj1" fmla="val 1670883"/>
                  <a:gd name="adj2" fmla="val 900662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00">
                  <a:solidFill>
                    <a:schemeClr val="tx1"/>
                  </a:solidFill>
                </a:endParaRPr>
              </a:p>
            </p:txBody>
          </p:sp>
          <p:sp>
            <p:nvSpPr>
              <p:cNvPr id="29" name="CuadroTexto 28">
                <a:extLst>
                  <a:ext uri="{FF2B5EF4-FFF2-40B4-BE49-F238E27FC236}">
                    <a16:creationId xmlns="" xmlns:a16="http://schemas.microsoft.com/office/drawing/2014/main" id="{88FA509C-3247-504D-B540-20F2E948FDA0}"/>
                  </a:ext>
                </a:extLst>
              </p:cNvPr>
              <p:cNvSpPr txBox="1"/>
              <p:nvPr/>
            </p:nvSpPr>
            <p:spPr>
              <a:xfrm rot="18009277">
                <a:off x="4668854" y="3582004"/>
                <a:ext cx="942886" cy="415498"/>
              </a:xfrm>
              <a:prstGeom prst="rect">
                <a:avLst/>
              </a:prstGeom>
              <a:solidFill>
                <a:schemeClr val="accent2"/>
              </a:solidFill>
              <a:ln>
                <a:noFill/>
              </a:ln>
            </p:spPr>
            <p:txBody>
              <a:bodyPr wrap="none" rtlCol="0">
                <a:spAutoFit/>
              </a:bodyPr>
              <a:lstStyle/>
              <a:p>
                <a:pPr algn="ctr"/>
                <a:r>
                  <a:rPr lang="es-ES" sz="700" b="1" dirty="0">
                    <a:solidFill>
                      <a:schemeClr val="bg1"/>
                    </a:solidFill>
                  </a:rPr>
                  <a:t>CAMBIO CLIMÁTICO</a:t>
                </a:r>
              </a:p>
              <a:p>
                <a:pPr algn="ctr"/>
                <a:r>
                  <a:rPr lang="es-ES" sz="700" b="1" dirty="0">
                    <a:solidFill>
                      <a:schemeClr val="bg1"/>
                    </a:solidFill>
                  </a:rPr>
                  <a:t> Y </a:t>
                </a:r>
              </a:p>
              <a:p>
                <a:pPr algn="ctr"/>
                <a:r>
                  <a:rPr lang="es-ES" sz="700" b="1" dirty="0">
                    <a:solidFill>
                      <a:schemeClr val="bg1"/>
                    </a:solidFill>
                  </a:rPr>
                  <a:t>SALUD</a:t>
                </a:r>
              </a:p>
            </p:txBody>
          </p:sp>
        </p:grpSp>
        <p:grpSp>
          <p:nvGrpSpPr>
            <p:cNvPr id="11" name="Grupo 10">
              <a:extLst>
                <a:ext uri="{FF2B5EF4-FFF2-40B4-BE49-F238E27FC236}">
                  <a16:creationId xmlns="" xmlns:a16="http://schemas.microsoft.com/office/drawing/2014/main" id="{08F9DF6F-B8EE-5247-8896-82CDB883B367}"/>
                </a:ext>
              </a:extLst>
            </p:cNvPr>
            <p:cNvGrpSpPr/>
            <p:nvPr/>
          </p:nvGrpSpPr>
          <p:grpSpPr>
            <a:xfrm>
              <a:off x="4844449" y="3112378"/>
              <a:ext cx="1760257" cy="1775613"/>
              <a:chOff x="4732482" y="3121709"/>
              <a:chExt cx="1760257" cy="1775613"/>
            </a:xfrm>
          </p:grpSpPr>
          <p:sp>
            <p:nvSpPr>
              <p:cNvPr id="20" name="Circular 19">
                <a:extLst>
                  <a:ext uri="{FF2B5EF4-FFF2-40B4-BE49-F238E27FC236}">
                    <a16:creationId xmlns="" xmlns:a16="http://schemas.microsoft.com/office/drawing/2014/main" id="{97E67B09-1775-1543-9199-4A7401C44EA7}"/>
                  </a:ext>
                </a:extLst>
              </p:cNvPr>
              <p:cNvSpPr/>
              <p:nvPr/>
            </p:nvSpPr>
            <p:spPr>
              <a:xfrm rot="14571495">
                <a:off x="4724804" y="3129387"/>
                <a:ext cx="1775613" cy="1760257"/>
              </a:xfrm>
              <a:prstGeom prst="pie">
                <a:avLst>
                  <a:gd name="adj1" fmla="val 1591517"/>
                  <a:gd name="adj2" fmla="val 863019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00">
                  <a:solidFill>
                    <a:schemeClr val="tx1"/>
                  </a:solidFill>
                </a:endParaRPr>
              </a:p>
            </p:txBody>
          </p:sp>
          <p:sp>
            <p:nvSpPr>
              <p:cNvPr id="30" name="CuadroTexto 29">
                <a:extLst>
                  <a:ext uri="{FF2B5EF4-FFF2-40B4-BE49-F238E27FC236}">
                    <a16:creationId xmlns="" xmlns:a16="http://schemas.microsoft.com/office/drawing/2014/main" id="{1B054630-E674-884D-8B3E-3E1759533F56}"/>
                  </a:ext>
                </a:extLst>
              </p:cNvPr>
              <p:cNvSpPr txBox="1"/>
              <p:nvPr/>
            </p:nvSpPr>
            <p:spPr>
              <a:xfrm rot="3820412">
                <a:off x="5627669" y="3554203"/>
                <a:ext cx="955711" cy="415498"/>
              </a:xfrm>
              <a:prstGeom prst="rect">
                <a:avLst/>
              </a:prstGeom>
              <a:noFill/>
            </p:spPr>
            <p:txBody>
              <a:bodyPr wrap="none" rtlCol="0">
                <a:spAutoFit/>
              </a:bodyPr>
              <a:lstStyle/>
              <a:p>
                <a:pPr algn="ctr"/>
                <a:r>
                  <a:rPr lang="es-ES" sz="700" b="1" dirty="0">
                    <a:solidFill>
                      <a:schemeClr val="bg1"/>
                    </a:solidFill>
                  </a:rPr>
                  <a:t>MUNDO SANITARIO </a:t>
                </a:r>
              </a:p>
              <a:p>
                <a:pPr algn="ctr"/>
                <a:r>
                  <a:rPr lang="es-ES" sz="700" b="1" dirty="0">
                    <a:solidFill>
                      <a:schemeClr val="bg1"/>
                    </a:solidFill>
                  </a:rPr>
                  <a:t>Y </a:t>
                </a:r>
              </a:p>
              <a:p>
                <a:pPr algn="ctr"/>
                <a:r>
                  <a:rPr lang="es-ES" sz="700" b="1" dirty="0">
                    <a:solidFill>
                      <a:schemeClr val="bg1"/>
                    </a:solidFill>
                  </a:rPr>
                  <a:t>CAMBIO CLIMÁTICO</a:t>
                </a:r>
              </a:p>
            </p:txBody>
          </p:sp>
        </p:grpSp>
      </p:grpSp>
      <p:grpSp>
        <p:nvGrpSpPr>
          <p:cNvPr id="36" name="Grupo 35">
            <a:extLst>
              <a:ext uri="{FF2B5EF4-FFF2-40B4-BE49-F238E27FC236}">
                <a16:creationId xmlns="" xmlns:a16="http://schemas.microsoft.com/office/drawing/2014/main" id="{20A57C91-4B44-114A-B466-4EFABB9FE0D9}"/>
              </a:ext>
            </a:extLst>
          </p:cNvPr>
          <p:cNvGrpSpPr/>
          <p:nvPr/>
        </p:nvGrpSpPr>
        <p:grpSpPr>
          <a:xfrm>
            <a:off x="0" y="0"/>
            <a:ext cx="12192000" cy="1178602"/>
            <a:chOff x="0" y="-14990"/>
            <a:chExt cx="12192000" cy="1178602"/>
          </a:xfrm>
        </p:grpSpPr>
        <p:grpSp>
          <p:nvGrpSpPr>
            <p:cNvPr id="52" name="Grupo 51">
              <a:extLst>
                <a:ext uri="{FF2B5EF4-FFF2-40B4-BE49-F238E27FC236}">
                  <a16:creationId xmlns="" xmlns:a16="http://schemas.microsoft.com/office/drawing/2014/main" id="{23F97824-E9C0-694D-B956-72AB40343297}"/>
                </a:ext>
              </a:extLst>
            </p:cNvPr>
            <p:cNvGrpSpPr/>
            <p:nvPr/>
          </p:nvGrpSpPr>
          <p:grpSpPr>
            <a:xfrm>
              <a:off x="0" y="-14990"/>
              <a:ext cx="12192000" cy="1171073"/>
              <a:chOff x="0" y="-14990"/>
              <a:chExt cx="12192000" cy="1171073"/>
            </a:xfrm>
          </p:grpSpPr>
          <p:sp>
            <p:nvSpPr>
              <p:cNvPr id="54" name="Rectángulo 53">
                <a:extLst>
                  <a:ext uri="{FF2B5EF4-FFF2-40B4-BE49-F238E27FC236}">
                    <a16:creationId xmlns="" xmlns:a16="http://schemas.microsoft.com/office/drawing/2014/main" id="{9A941A2E-D6DB-C048-9907-DD8867A5FD00}"/>
                  </a:ext>
                </a:extLst>
              </p:cNvPr>
              <p:cNvSpPr/>
              <p:nvPr/>
            </p:nvSpPr>
            <p:spPr>
              <a:xfrm>
                <a:off x="0" y="-14990"/>
                <a:ext cx="12192000" cy="1171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55" name="CuadroTexto 54">
                <a:extLst>
                  <a:ext uri="{FF2B5EF4-FFF2-40B4-BE49-F238E27FC236}">
                    <a16:creationId xmlns="" xmlns:a16="http://schemas.microsoft.com/office/drawing/2014/main" id="{8265F06E-22D6-8B4D-8692-1590E6D1FE4E}"/>
                  </a:ext>
                </a:extLst>
              </p:cNvPr>
              <p:cNvSpPr txBox="1"/>
              <p:nvPr/>
            </p:nvSpPr>
            <p:spPr>
              <a:xfrm>
                <a:off x="6250897" y="384557"/>
                <a:ext cx="5666282" cy="461665"/>
              </a:xfrm>
              <a:prstGeom prst="rect">
                <a:avLst/>
              </a:prstGeom>
              <a:noFill/>
              <a:ln>
                <a:noFill/>
              </a:ln>
            </p:spPr>
            <p:txBody>
              <a:bodyPr wrap="square" rtlCol="0">
                <a:spAutoFit/>
              </a:bodyPr>
              <a:lstStyle/>
              <a:p>
                <a:r>
                  <a:rPr lang="es-ES" sz="2400" b="1" dirty="0">
                    <a:solidFill>
                      <a:schemeClr val="bg1"/>
                    </a:solidFill>
                  </a:rPr>
                  <a:t>Alianza Médica Contra el Cambio Climático</a:t>
                </a:r>
              </a:p>
            </p:txBody>
          </p:sp>
          <p:sp>
            <p:nvSpPr>
              <p:cNvPr id="56" name="CuadroTexto 55">
                <a:extLst>
                  <a:ext uri="{FF2B5EF4-FFF2-40B4-BE49-F238E27FC236}">
                    <a16:creationId xmlns="" xmlns:a16="http://schemas.microsoft.com/office/drawing/2014/main" id="{28D2A41F-4F06-4D4D-8F7B-A51E1469AB7D}"/>
                  </a:ext>
                </a:extLst>
              </p:cNvPr>
              <p:cNvSpPr txBox="1"/>
              <p:nvPr/>
            </p:nvSpPr>
            <p:spPr>
              <a:xfrm>
                <a:off x="803320" y="228392"/>
                <a:ext cx="3326873" cy="707886"/>
              </a:xfrm>
              <a:prstGeom prst="rect">
                <a:avLst/>
              </a:prstGeom>
              <a:noFill/>
              <a:ln>
                <a:noFill/>
              </a:ln>
            </p:spPr>
            <p:txBody>
              <a:bodyPr wrap="none" rtlCol="0">
                <a:spAutoFit/>
              </a:bodyPr>
              <a:lstStyle/>
              <a:p>
                <a:pPr algn="ctr"/>
                <a:r>
                  <a:rPr lang="es-ES" sz="2000" b="1" dirty="0">
                    <a:solidFill>
                      <a:schemeClr val="bg1"/>
                    </a:solidFill>
                  </a:rPr>
                  <a:t>Consejo General de</a:t>
                </a:r>
              </a:p>
              <a:p>
                <a:pPr algn="ctr"/>
                <a:r>
                  <a:rPr lang="es-ES" sz="2000" b="1" dirty="0">
                    <a:solidFill>
                      <a:schemeClr val="bg1"/>
                    </a:solidFill>
                  </a:rPr>
                  <a:t>Colegios Oficiales de Médicos</a:t>
                </a:r>
              </a:p>
            </p:txBody>
          </p:sp>
        </p:grpSp>
        <p:pic>
          <p:nvPicPr>
            <p:cNvPr id="53" name="Imagen 52">
              <a:extLst>
                <a:ext uri="{FF2B5EF4-FFF2-40B4-BE49-F238E27FC236}">
                  <a16:creationId xmlns="" xmlns:a16="http://schemas.microsoft.com/office/drawing/2014/main" id="{7AD86A5E-A79A-5245-9D41-9E80AF89CB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37"/>
              <a:ext cx="1142375" cy="1142375"/>
            </a:xfrm>
            <a:prstGeom prst="rect">
              <a:avLst/>
            </a:prstGeom>
          </p:spPr>
        </p:pic>
      </p:grpSp>
      <p:grpSp>
        <p:nvGrpSpPr>
          <p:cNvPr id="14" name="Grupo 13">
            <a:extLst>
              <a:ext uri="{FF2B5EF4-FFF2-40B4-BE49-F238E27FC236}">
                <a16:creationId xmlns="" xmlns:a16="http://schemas.microsoft.com/office/drawing/2014/main" id="{300B3854-1DD4-AF49-A241-7147F91A2BAD}"/>
              </a:ext>
            </a:extLst>
          </p:cNvPr>
          <p:cNvGrpSpPr/>
          <p:nvPr/>
        </p:nvGrpSpPr>
        <p:grpSpPr>
          <a:xfrm>
            <a:off x="196850" y="1683903"/>
            <a:ext cx="5218468" cy="3483696"/>
            <a:chOff x="196850" y="1683903"/>
            <a:chExt cx="5218468" cy="3483696"/>
          </a:xfrm>
        </p:grpSpPr>
        <p:grpSp>
          <p:nvGrpSpPr>
            <p:cNvPr id="2" name="Grupo 1">
              <a:extLst>
                <a:ext uri="{FF2B5EF4-FFF2-40B4-BE49-F238E27FC236}">
                  <a16:creationId xmlns="" xmlns:a16="http://schemas.microsoft.com/office/drawing/2014/main" id="{B0A068B4-C90C-524A-ADFF-9D9A8DFE2D7C}"/>
                </a:ext>
              </a:extLst>
            </p:cNvPr>
            <p:cNvGrpSpPr/>
            <p:nvPr/>
          </p:nvGrpSpPr>
          <p:grpSpPr>
            <a:xfrm>
              <a:off x="2740419" y="1683903"/>
              <a:ext cx="2674899" cy="3440219"/>
              <a:chOff x="2740419" y="1683903"/>
              <a:chExt cx="2674899" cy="3440219"/>
            </a:xfrm>
          </p:grpSpPr>
          <p:sp>
            <p:nvSpPr>
              <p:cNvPr id="31" name="TextBox 14">
                <a:extLst>
                  <a:ext uri="{FF2B5EF4-FFF2-40B4-BE49-F238E27FC236}">
                    <a16:creationId xmlns="" xmlns:a16="http://schemas.microsoft.com/office/drawing/2014/main" id="{79608B14-9FBD-6E4D-A185-9ACAE1F0AAFC}"/>
                  </a:ext>
                </a:extLst>
              </p:cNvPr>
              <p:cNvSpPr txBox="1"/>
              <p:nvPr/>
            </p:nvSpPr>
            <p:spPr>
              <a:xfrm rot="20109987">
                <a:off x="2740419" y="4848662"/>
                <a:ext cx="1860807" cy="275460"/>
              </a:xfrm>
              <a:prstGeom prst="rect">
                <a:avLst/>
              </a:prstGeom>
              <a:solidFill>
                <a:schemeClr val="accent2"/>
              </a:solidFill>
              <a:ln w="12700">
                <a:solidFill>
                  <a:schemeClr val="accent6">
                    <a:lumMod val="75000"/>
                  </a:schemeClr>
                </a:solidFill>
              </a:ln>
            </p:spPr>
            <p:txBody>
              <a:bodyPr wrap="square" rtlCol="0">
                <a:spAutoFit/>
              </a:bodyPr>
              <a:lstStyle/>
              <a:p>
                <a:pPr algn="ctr"/>
                <a:r>
                  <a:rPr lang="en-US" sz="595" dirty="0">
                    <a:solidFill>
                      <a:schemeClr val="bg1"/>
                    </a:solidFill>
                  </a:rPr>
                  <a:t>ENFERMEDADES POR VECTORES: MALARIA, ENF. DE LYME, DENGUE, FIEBRE DEL NILO…</a:t>
                </a:r>
              </a:p>
            </p:txBody>
          </p:sp>
          <p:sp>
            <p:nvSpPr>
              <p:cNvPr id="32" name="TextBox 48">
                <a:extLst>
                  <a:ext uri="{FF2B5EF4-FFF2-40B4-BE49-F238E27FC236}">
                    <a16:creationId xmlns="" xmlns:a16="http://schemas.microsoft.com/office/drawing/2014/main" id="{83F9F7C8-CDA9-2445-964A-8A4D2694932A}"/>
                  </a:ext>
                </a:extLst>
              </p:cNvPr>
              <p:cNvSpPr txBox="1"/>
              <p:nvPr/>
            </p:nvSpPr>
            <p:spPr>
              <a:xfrm rot="4922708">
                <a:off x="4614573" y="2209188"/>
                <a:ext cx="1326029" cy="275460"/>
              </a:xfrm>
              <a:prstGeom prst="rect">
                <a:avLst/>
              </a:prstGeom>
              <a:solidFill>
                <a:schemeClr val="accent2"/>
              </a:solidFill>
              <a:ln w="12700">
                <a:solidFill>
                  <a:schemeClr val="accent6">
                    <a:lumMod val="75000"/>
                  </a:schemeClr>
                </a:solidFill>
              </a:ln>
            </p:spPr>
            <p:txBody>
              <a:bodyPr wrap="square" rtlCol="0">
                <a:spAutoFit/>
              </a:bodyPr>
              <a:lstStyle/>
              <a:p>
                <a:pPr algn="ctr"/>
                <a:r>
                  <a:rPr lang="en-US" sz="595" dirty="0">
                    <a:solidFill>
                      <a:schemeClr val="bg1"/>
                    </a:solidFill>
                  </a:rPr>
                  <a:t>CONTAMINACIÓN DEL  AGUA: CÓLERA</a:t>
                </a:r>
              </a:p>
            </p:txBody>
          </p:sp>
          <p:sp>
            <p:nvSpPr>
              <p:cNvPr id="33" name="TextBox 30">
                <a:extLst>
                  <a:ext uri="{FF2B5EF4-FFF2-40B4-BE49-F238E27FC236}">
                    <a16:creationId xmlns="" xmlns:a16="http://schemas.microsoft.com/office/drawing/2014/main" id="{427AC02A-1837-3A4E-9028-89CB126AC1B8}"/>
                  </a:ext>
                </a:extLst>
              </p:cNvPr>
              <p:cNvSpPr txBox="1"/>
              <p:nvPr/>
            </p:nvSpPr>
            <p:spPr>
              <a:xfrm rot="3173633">
                <a:off x="3923408" y="2695547"/>
                <a:ext cx="1170916" cy="183896"/>
              </a:xfrm>
              <a:prstGeom prst="rect">
                <a:avLst/>
              </a:prstGeom>
              <a:solidFill>
                <a:schemeClr val="accent2"/>
              </a:solidFill>
              <a:ln w="12700">
                <a:solidFill>
                  <a:schemeClr val="accent6">
                    <a:lumMod val="75000"/>
                  </a:schemeClr>
                </a:solidFill>
              </a:ln>
            </p:spPr>
            <p:txBody>
              <a:bodyPr wrap="square" rtlCol="0">
                <a:spAutoFit/>
              </a:bodyPr>
              <a:lstStyle/>
              <a:p>
                <a:r>
                  <a:rPr lang="en-US" sz="595" dirty="0">
                    <a:solidFill>
                      <a:schemeClr val="bg1"/>
                    </a:solidFill>
                  </a:rPr>
                  <a:t>TRASTORNOS PSIQUIÁTRICOS</a:t>
                </a:r>
              </a:p>
            </p:txBody>
          </p:sp>
          <p:sp>
            <p:nvSpPr>
              <p:cNvPr id="34" name="TextBox 71">
                <a:extLst>
                  <a:ext uri="{FF2B5EF4-FFF2-40B4-BE49-F238E27FC236}">
                    <a16:creationId xmlns="" xmlns:a16="http://schemas.microsoft.com/office/drawing/2014/main" id="{4A4EC842-DCC3-3D47-86BA-F2A1A391D2D4}"/>
                  </a:ext>
                </a:extLst>
              </p:cNvPr>
              <p:cNvSpPr txBox="1"/>
              <p:nvPr/>
            </p:nvSpPr>
            <p:spPr>
              <a:xfrm rot="1803181">
                <a:off x="3178864" y="3150622"/>
                <a:ext cx="1494910" cy="183896"/>
              </a:xfrm>
              <a:prstGeom prst="rect">
                <a:avLst/>
              </a:prstGeom>
              <a:solidFill>
                <a:schemeClr val="accent2"/>
              </a:solidFill>
              <a:ln w="12700">
                <a:solidFill>
                  <a:schemeClr val="accent6">
                    <a:lumMod val="75000"/>
                  </a:schemeClr>
                </a:solidFill>
              </a:ln>
            </p:spPr>
            <p:txBody>
              <a:bodyPr wrap="square" rtlCol="0">
                <a:spAutoFit/>
              </a:bodyPr>
              <a:lstStyle/>
              <a:p>
                <a:r>
                  <a:rPr lang="en-US" sz="595" dirty="0">
                    <a:solidFill>
                      <a:schemeClr val="bg1"/>
                    </a:solidFill>
                  </a:rPr>
                  <a:t>DESNUTRICIÓN Y MIGRACIONES MASIVAS</a:t>
                </a:r>
              </a:p>
            </p:txBody>
          </p:sp>
          <p:sp>
            <p:nvSpPr>
              <p:cNvPr id="35" name="TextBox 69">
                <a:extLst>
                  <a:ext uri="{FF2B5EF4-FFF2-40B4-BE49-F238E27FC236}">
                    <a16:creationId xmlns="" xmlns:a16="http://schemas.microsoft.com/office/drawing/2014/main" id="{C0A755AA-3A6A-9D49-AB92-A3BB6E3DEF72}"/>
                  </a:ext>
                </a:extLst>
              </p:cNvPr>
              <p:cNvSpPr txBox="1"/>
              <p:nvPr/>
            </p:nvSpPr>
            <p:spPr>
              <a:xfrm>
                <a:off x="3305491" y="3995084"/>
                <a:ext cx="1137512" cy="275460"/>
              </a:xfrm>
              <a:prstGeom prst="rect">
                <a:avLst/>
              </a:prstGeom>
              <a:solidFill>
                <a:schemeClr val="accent2"/>
              </a:solidFill>
              <a:ln w="12700">
                <a:solidFill>
                  <a:schemeClr val="accent6">
                    <a:lumMod val="75000"/>
                  </a:schemeClr>
                </a:solidFill>
              </a:ln>
            </p:spPr>
            <p:txBody>
              <a:bodyPr wrap="square" rtlCol="0">
                <a:spAutoFit/>
              </a:bodyPr>
              <a:lstStyle/>
              <a:p>
                <a:r>
                  <a:rPr lang="en-US" sz="595" dirty="0">
                    <a:solidFill>
                      <a:schemeClr val="bg1"/>
                    </a:solidFill>
                  </a:rPr>
                  <a:t>MUERTES POR GOLPE DE CALOR</a:t>
                </a:r>
              </a:p>
            </p:txBody>
          </p:sp>
        </p:grpSp>
        <p:sp>
          <p:nvSpPr>
            <p:cNvPr id="5" name="CuadroTexto 4">
              <a:extLst>
                <a:ext uri="{FF2B5EF4-FFF2-40B4-BE49-F238E27FC236}">
                  <a16:creationId xmlns="" xmlns:a16="http://schemas.microsoft.com/office/drawing/2014/main" id="{4FCBFC76-F412-7F4C-8E27-71F13EBFE55A}"/>
                </a:ext>
              </a:extLst>
            </p:cNvPr>
            <p:cNvSpPr txBox="1"/>
            <p:nvPr/>
          </p:nvSpPr>
          <p:spPr>
            <a:xfrm>
              <a:off x="196850" y="1789430"/>
              <a:ext cx="2901948" cy="3378169"/>
            </a:xfrm>
            <a:prstGeom prst="rect">
              <a:avLst/>
            </a:prstGeom>
            <a:noFill/>
          </p:spPr>
          <p:txBody>
            <a:bodyPr wrap="none" rtlCol="0">
              <a:spAutoFit/>
            </a:bodyPr>
            <a:lstStyle/>
            <a:p>
              <a:pPr>
                <a:lnSpc>
                  <a:spcPct val="150000"/>
                </a:lnSpc>
              </a:pPr>
              <a:r>
                <a:rPr lang="es-ES" sz="1600" b="1" dirty="0">
                  <a:solidFill>
                    <a:schemeClr val="accent2">
                      <a:lumMod val="75000"/>
                    </a:schemeClr>
                  </a:solidFill>
                </a:rPr>
                <a:t>Contaminación del agua: cólera </a:t>
              </a:r>
            </a:p>
            <a:p>
              <a:pPr>
                <a:lnSpc>
                  <a:spcPct val="150000"/>
                </a:lnSpc>
              </a:pPr>
              <a:r>
                <a:rPr lang="es-ES" sz="1600" b="1" dirty="0">
                  <a:solidFill>
                    <a:schemeClr val="accent2">
                      <a:lumMod val="75000"/>
                    </a:schemeClr>
                  </a:solidFill>
                </a:rPr>
                <a:t>Trastornos psiquiátricos </a:t>
              </a:r>
            </a:p>
            <a:p>
              <a:pPr>
                <a:lnSpc>
                  <a:spcPct val="150000"/>
                </a:lnSpc>
              </a:pPr>
              <a:r>
                <a:rPr lang="es-ES" sz="1600" b="1" dirty="0">
                  <a:solidFill>
                    <a:schemeClr val="accent2">
                      <a:lumMod val="75000"/>
                    </a:schemeClr>
                  </a:solidFill>
                </a:rPr>
                <a:t>Desnutrición y migraciones </a:t>
              </a:r>
            </a:p>
            <a:p>
              <a:pPr>
                <a:lnSpc>
                  <a:spcPct val="150000"/>
                </a:lnSpc>
              </a:pPr>
              <a:r>
                <a:rPr lang="es-ES" sz="1600" b="1" dirty="0">
                  <a:solidFill>
                    <a:schemeClr val="accent2">
                      <a:lumMod val="75000"/>
                    </a:schemeClr>
                  </a:solidFill>
                </a:rPr>
                <a:t>Muertes por golpe de calor</a:t>
              </a:r>
            </a:p>
            <a:p>
              <a:pPr>
                <a:lnSpc>
                  <a:spcPct val="150000"/>
                </a:lnSpc>
              </a:pPr>
              <a:r>
                <a:rPr lang="es-ES" sz="1600" b="1" dirty="0">
                  <a:solidFill>
                    <a:schemeClr val="accent2">
                      <a:lumMod val="75000"/>
                    </a:schemeClr>
                  </a:solidFill>
                </a:rPr>
                <a:t>Enfermedades por vectores</a:t>
              </a:r>
            </a:p>
            <a:p>
              <a:pPr marL="222250">
                <a:lnSpc>
                  <a:spcPct val="150000"/>
                </a:lnSpc>
              </a:pPr>
              <a:r>
                <a:rPr lang="es-ES" sz="1600" b="1" dirty="0">
                  <a:solidFill>
                    <a:schemeClr val="accent2">
                      <a:lumMod val="75000"/>
                    </a:schemeClr>
                  </a:solidFill>
                </a:rPr>
                <a:t>Malaria </a:t>
              </a:r>
            </a:p>
            <a:p>
              <a:pPr marL="222250">
                <a:lnSpc>
                  <a:spcPct val="150000"/>
                </a:lnSpc>
              </a:pPr>
              <a:r>
                <a:rPr lang="es-ES" sz="1600" b="1" dirty="0" err="1">
                  <a:solidFill>
                    <a:schemeClr val="accent2">
                      <a:lumMod val="75000"/>
                    </a:schemeClr>
                  </a:solidFill>
                </a:rPr>
                <a:t>Lyme</a:t>
              </a:r>
              <a:r>
                <a:rPr lang="es-ES" sz="1600" b="1" dirty="0">
                  <a:solidFill>
                    <a:schemeClr val="accent2">
                      <a:lumMod val="75000"/>
                    </a:schemeClr>
                  </a:solidFill>
                </a:rPr>
                <a:t> </a:t>
              </a:r>
            </a:p>
            <a:p>
              <a:pPr marL="222250">
                <a:lnSpc>
                  <a:spcPct val="150000"/>
                </a:lnSpc>
              </a:pPr>
              <a:r>
                <a:rPr lang="es-ES" sz="1600" b="1" dirty="0">
                  <a:solidFill>
                    <a:schemeClr val="accent2">
                      <a:lumMod val="75000"/>
                    </a:schemeClr>
                  </a:solidFill>
                </a:rPr>
                <a:t>Dengue</a:t>
              </a:r>
            </a:p>
            <a:p>
              <a:pPr marL="222250">
                <a:lnSpc>
                  <a:spcPct val="150000"/>
                </a:lnSpc>
              </a:pPr>
              <a:r>
                <a:rPr lang="es-ES" sz="1600" b="1" dirty="0">
                  <a:solidFill>
                    <a:schemeClr val="accent2">
                      <a:lumMod val="75000"/>
                    </a:schemeClr>
                  </a:solidFill>
                </a:rPr>
                <a:t>Fiebre del Nilo…</a:t>
              </a:r>
            </a:p>
          </p:txBody>
        </p:sp>
      </p:grpSp>
      <p:grpSp>
        <p:nvGrpSpPr>
          <p:cNvPr id="15" name="Grupo 14">
            <a:extLst>
              <a:ext uri="{FF2B5EF4-FFF2-40B4-BE49-F238E27FC236}">
                <a16:creationId xmlns="" xmlns:a16="http://schemas.microsoft.com/office/drawing/2014/main" id="{029F5FC2-F002-C74E-9736-80BA1CC069F9}"/>
              </a:ext>
            </a:extLst>
          </p:cNvPr>
          <p:cNvGrpSpPr/>
          <p:nvPr/>
        </p:nvGrpSpPr>
        <p:grpSpPr>
          <a:xfrm>
            <a:off x="5859918" y="1352131"/>
            <a:ext cx="6352117" cy="3439006"/>
            <a:chOff x="5859918" y="1352131"/>
            <a:chExt cx="6352117" cy="3439006"/>
          </a:xfrm>
        </p:grpSpPr>
        <p:grpSp>
          <p:nvGrpSpPr>
            <p:cNvPr id="3" name="Grupo 2">
              <a:extLst>
                <a:ext uri="{FF2B5EF4-FFF2-40B4-BE49-F238E27FC236}">
                  <a16:creationId xmlns="" xmlns:a16="http://schemas.microsoft.com/office/drawing/2014/main" id="{A3E00048-1090-E741-8C0F-2A97CA230818}"/>
                </a:ext>
              </a:extLst>
            </p:cNvPr>
            <p:cNvGrpSpPr/>
            <p:nvPr/>
          </p:nvGrpSpPr>
          <p:grpSpPr>
            <a:xfrm>
              <a:off x="5859918" y="1352131"/>
              <a:ext cx="2276620" cy="3439006"/>
              <a:chOff x="5859918" y="1352131"/>
              <a:chExt cx="2276620" cy="3439006"/>
            </a:xfrm>
          </p:grpSpPr>
          <p:sp>
            <p:nvSpPr>
              <p:cNvPr id="37" name="TextBox 17">
                <a:extLst>
                  <a:ext uri="{FF2B5EF4-FFF2-40B4-BE49-F238E27FC236}">
                    <a16:creationId xmlns="" xmlns:a16="http://schemas.microsoft.com/office/drawing/2014/main" id="{3BDAD812-D3E2-BA4B-B8A3-7E180CA9D5E2}"/>
                  </a:ext>
                </a:extLst>
              </p:cNvPr>
              <p:cNvSpPr txBox="1"/>
              <p:nvPr/>
            </p:nvSpPr>
            <p:spPr>
              <a:xfrm rot="19847658">
                <a:off x="6505525" y="3043891"/>
                <a:ext cx="1589812" cy="367024"/>
              </a:xfrm>
              <a:prstGeom prst="rect">
                <a:avLst/>
              </a:prstGeom>
              <a:solidFill>
                <a:srgbClr val="00B050"/>
              </a:solidFill>
              <a:ln w="12700">
                <a:solidFill>
                  <a:schemeClr val="accent1"/>
                </a:solidFill>
              </a:ln>
            </p:spPr>
            <p:txBody>
              <a:bodyPr wrap="square" rtlCol="0">
                <a:spAutoFit/>
              </a:bodyPr>
              <a:lstStyle/>
              <a:p>
                <a:pPr algn="ctr"/>
                <a:r>
                  <a:rPr lang="en-US" sz="595" dirty="0">
                    <a:solidFill>
                      <a:schemeClr val="bg1"/>
                    </a:solidFill>
                  </a:rPr>
                  <a:t>AMBULANCIAS Y TRANSPORTES ELEÉCTRICOS. MINIMIZAR VISITAS PRESENCIALES.</a:t>
                </a:r>
              </a:p>
            </p:txBody>
          </p:sp>
          <p:sp>
            <p:nvSpPr>
              <p:cNvPr id="38" name="TextBox 22">
                <a:extLst>
                  <a:ext uri="{FF2B5EF4-FFF2-40B4-BE49-F238E27FC236}">
                    <a16:creationId xmlns="" xmlns:a16="http://schemas.microsoft.com/office/drawing/2014/main" id="{107774C0-FD77-9645-9613-C58EA2281903}"/>
                  </a:ext>
                </a:extLst>
              </p:cNvPr>
              <p:cNvSpPr txBox="1"/>
              <p:nvPr/>
            </p:nvSpPr>
            <p:spPr>
              <a:xfrm rot="890623">
                <a:off x="6676627" y="4515677"/>
                <a:ext cx="1459911" cy="275460"/>
              </a:xfrm>
              <a:prstGeom prst="rect">
                <a:avLst/>
              </a:prstGeom>
              <a:solidFill>
                <a:srgbClr val="00B050"/>
              </a:solidFill>
              <a:ln w="12700">
                <a:solidFill>
                  <a:schemeClr val="accent1"/>
                </a:solidFill>
              </a:ln>
            </p:spPr>
            <p:txBody>
              <a:bodyPr wrap="square" rtlCol="0">
                <a:spAutoFit/>
              </a:bodyPr>
              <a:lstStyle/>
              <a:p>
                <a:r>
                  <a:rPr lang="en-US" sz="595" dirty="0">
                    <a:solidFill>
                      <a:schemeClr val="bg1"/>
                    </a:solidFill>
                  </a:rPr>
                  <a:t>ELECTRICIDAD POR ENERGÍAS RENOVABLES</a:t>
                </a:r>
              </a:p>
            </p:txBody>
          </p:sp>
          <p:sp>
            <p:nvSpPr>
              <p:cNvPr id="39" name="TextBox 21">
                <a:extLst>
                  <a:ext uri="{FF2B5EF4-FFF2-40B4-BE49-F238E27FC236}">
                    <a16:creationId xmlns="" xmlns:a16="http://schemas.microsoft.com/office/drawing/2014/main" id="{1EF91F49-37E2-BF45-B490-38F0B35DC7F3}"/>
                  </a:ext>
                </a:extLst>
              </p:cNvPr>
              <p:cNvSpPr txBox="1"/>
              <p:nvPr/>
            </p:nvSpPr>
            <p:spPr>
              <a:xfrm rot="16914997">
                <a:off x="5205413" y="2006636"/>
                <a:ext cx="1676033" cy="367024"/>
              </a:xfrm>
              <a:prstGeom prst="rect">
                <a:avLst/>
              </a:prstGeom>
              <a:solidFill>
                <a:srgbClr val="00B050"/>
              </a:solidFill>
              <a:ln w="12700">
                <a:solidFill>
                  <a:schemeClr val="accent1"/>
                </a:solidFill>
              </a:ln>
            </p:spPr>
            <p:txBody>
              <a:bodyPr wrap="square" rtlCol="0">
                <a:spAutoFit/>
              </a:bodyPr>
              <a:lstStyle/>
              <a:p>
                <a:pPr algn="ctr"/>
                <a:r>
                  <a:rPr lang="en-US" sz="595" dirty="0">
                    <a:solidFill>
                      <a:schemeClr val="bg1"/>
                    </a:solidFill>
                  </a:rPr>
                  <a:t>GENERAR FUENTES ENERGÉTICAS PROPIAS PARA AUTO AABASTECIIENTO: SOLAR, EÓLICA, HIDRÓGENO VERDE.</a:t>
                </a:r>
              </a:p>
            </p:txBody>
          </p:sp>
          <p:sp>
            <p:nvSpPr>
              <p:cNvPr id="40" name="TextBox 19">
                <a:extLst>
                  <a:ext uri="{FF2B5EF4-FFF2-40B4-BE49-F238E27FC236}">
                    <a16:creationId xmlns="" xmlns:a16="http://schemas.microsoft.com/office/drawing/2014/main" id="{280E0AE8-4480-1441-BA9E-8AA1350EFDE7}"/>
                  </a:ext>
                </a:extLst>
              </p:cNvPr>
              <p:cNvSpPr txBox="1"/>
              <p:nvPr/>
            </p:nvSpPr>
            <p:spPr>
              <a:xfrm rot="21252422">
                <a:off x="6744213" y="3811006"/>
                <a:ext cx="1369609" cy="367024"/>
              </a:xfrm>
              <a:prstGeom prst="rect">
                <a:avLst/>
              </a:prstGeom>
              <a:solidFill>
                <a:srgbClr val="00B050"/>
              </a:solidFill>
              <a:ln w="12700">
                <a:solidFill>
                  <a:schemeClr val="accent1"/>
                </a:solidFill>
              </a:ln>
            </p:spPr>
            <p:txBody>
              <a:bodyPr wrap="square" rtlCol="0">
                <a:spAutoFit/>
              </a:bodyPr>
              <a:lstStyle/>
              <a:p>
                <a:pPr algn="ctr"/>
                <a:r>
                  <a:rPr lang="en-US" sz="595" dirty="0">
                    <a:solidFill>
                      <a:schemeClr val="bg1"/>
                    </a:solidFill>
                  </a:rPr>
                  <a:t> INCENTIVOS EN CONCURSOS PÚBLICOS A LA MENOR HUELLA DE CARBONO</a:t>
                </a:r>
              </a:p>
            </p:txBody>
          </p:sp>
          <p:sp>
            <p:nvSpPr>
              <p:cNvPr id="41" name="TextBox 20">
                <a:extLst>
                  <a:ext uri="{FF2B5EF4-FFF2-40B4-BE49-F238E27FC236}">
                    <a16:creationId xmlns="" xmlns:a16="http://schemas.microsoft.com/office/drawing/2014/main" id="{29300B14-3BFF-7545-8F56-14D96C34A712}"/>
                  </a:ext>
                </a:extLst>
              </p:cNvPr>
              <p:cNvSpPr txBox="1"/>
              <p:nvPr/>
            </p:nvSpPr>
            <p:spPr>
              <a:xfrm rot="18351984">
                <a:off x="5881536" y="2249314"/>
                <a:ext cx="1991072" cy="275460"/>
              </a:xfrm>
              <a:prstGeom prst="rect">
                <a:avLst/>
              </a:prstGeom>
              <a:solidFill>
                <a:srgbClr val="00B050"/>
              </a:solidFill>
              <a:ln w="12700">
                <a:solidFill>
                  <a:schemeClr val="accent1"/>
                </a:solidFill>
              </a:ln>
            </p:spPr>
            <p:txBody>
              <a:bodyPr wrap="square" rtlCol="0">
                <a:spAutoFit/>
              </a:bodyPr>
              <a:lstStyle/>
              <a:p>
                <a:pPr algn="ctr"/>
                <a:r>
                  <a:rPr lang="en-US" sz="595" dirty="0">
                    <a:solidFill>
                      <a:schemeClr val="bg1"/>
                    </a:solidFill>
                  </a:rPr>
                  <a:t>ILUMINACIÓN LED, REDUCCIÓN DEL PAPEL, USO DE POLÍMEROS BIO-DEGRADABLES EN VEZ DE PLÁSTICOS </a:t>
                </a:r>
              </a:p>
            </p:txBody>
          </p:sp>
        </p:grpSp>
        <p:sp>
          <p:nvSpPr>
            <p:cNvPr id="6" name="CuadroTexto 5">
              <a:extLst>
                <a:ext uri="{FF2B5EF4-FFF2-40B4-BE49-F238E27FC236}">
                  <a16:creationId xmlns="" xmlns:a16="http://schemas.microsoft.com/office/drawing/2014/main" id="{88E75897-E4DF-7C47-9DD7-6C993EDD72D0}"/>
                </a:ext>
              </a:extLst>
            </p:cNvPr>
            <p:cNvSpPr txBox="1"/>
            <p:nvPr/>
          </p:nvSpPr>
          <p:spPr>
            <a:xfrm>
              <a:off x="8439912" y="2417318"/>
              <a:ext cx="3772123" cy="2270173"/>
            </a:xfrm>
            <a:prstGeom prst="rect">
              <a:avLst/>
            </a:prstGeom>
            <a:noFill/>
          </p:spPr>
          <p:txBody>
            <a:bodyPr wrap="none" rtlCol="0">
              <a:spAutoFit/>
            </a:bodyPr>
            <a:lstStyle/>
            <a:p>
              <a:pPr>
                <a:lnSpc>
                  <a:spcPct val="150000"/>
                </a:lnSpc>
              </a:pPr>
              <a:r>
                <a:rPr lang="es-ES" sz="1600" b="1" dirty="0">
                  <a:solidFill>
                    <a:srgbClr val="00B050"/>
                  </a:solidFill>
                </a:rPr>
                <a:t>Energías renovables propias</a:t>
              </a:r>
            </a:p>
            <a:p>
              <a:pPr>
                <a:lnSpc>
                  <a:spcPct val="150000"/>
                </a:lnSpc>
              </a:pPr>
              <a:r>
                <a:rPr lang="es-ES" sz="1600" b="1" dirty="0">
                  <a:solidFill>
                    <a:srgbClr val="00B050"/>
                  </a:solidFill>
                </a:rPr>
                <a:t>Iluminación LED</a:t>
              </a:r>
            </a:p>
            <a:p>
              <a:pPr>
                <a:lnSpc>
                  <a:spcPct val="150000"/>
                </a:lnSpc>
              </a:pPr>
              <a:r>
                <a:rPr lang="es-ES" sz="1600" b="1" dirty="0">
                  <a:solidFill>
                    <a:srgbClr val="00B050"/>
                  </a:solidFill>
                </a:rPr>
                <a:t>Reducción de papel</a:t>
              </a:r>
            </a:p>
            <a:p>
              <a:pPr>
                <a:lnSpc>
                  <a:spcPct val="150000"/>
                </a:lnSpc>
              </a:pPr>
              <a:r>
                <a:rPr lang="es-ES" sz="1600" b="1" dirty="0">
                  <a:solidFill>
                    <a:srgbClr val="00B050"/>
                  </a:solidFill>
                </a:rPr>
                <a:t>Transporte eléctrico </a:t>
              </a:r>
            </a:p>
            <a:p>
              <a:pPr>
                <a:lnSpc>
                  <a:spcPct val="150000"/>
                </a:lnSpc>
              </a:pPr>
              <a:r>
                <a:rPr lang="es-ES" sz="1600" b="1" dirty="0">
                  <a:solidFill>
                    <a:srgbClr val="00B050"/>
                  </a:solidFill>
                </a:rPr>
                <a:t>Minimizar vistas presenciales </a:t>
              </a:r>
            </a:p>
            <a:p>
              <a:pPr>
                <a:lnSpc>
                  <a:spcPct val="150000"/>
                </a:lnSpc>
              </a:pPr>
              <a:r>
                <a:rPr lang="es-ES" sz="1600" b="1" dirty="0">
                  <a:solidFill>
                    <a:srgbClr val="00B050"/>
                  </a:solidFill>
                </a:rPr>
                <a:t>Incentivar huella de carbono en concursos</a:t>
              </a:r>
            </a:p>
          </p:txBody>
        </p:sp>
      </p:grpSp>
      <p:grpSp>
        <p:nvGrpSpPr>
          <p:cNvPr id="16" name="Grupo 15">
            <a:extLst>
              <a:ext uri="{FF2B5EF4-FFF2-40B4-BE49-F238E27FC236}">
                <a16:creationId xmlns="" xmlns:a16="http://schemas.microsoft.com/office/drawing/2014/main" id="{A7DD7E6F-2DC1-FC4C-BD38-B6F5B27B594E}"/>
              </a:ext>
            </a:extLst>
          </p:cNvPr>
          <p:cNvGrpSpPr/>
          <p:nvPr/>
        </p:nvGrpSpPr>
        <p:grpSpPr>
          <a:xfrm>
            <a:off x="192024" y="4746433"/>
            <a:ext cx="11820148" cy="1957009"/>
            <a:chOff x="192024" y="4746433"/>
            <a:chExt cx="11820148" cy="1957009"/>
          </a:xfrm>
        </p:grpSpPr>
        <p:grpSp>
          <p:nvGrpSpPr>
            <p:cNvPr id="4" name="Grupo 3">
              <a:extLst>
                <a:ext uri="{FF2B5EF4-FFF2-40B4-BE49-F238E27FC236}">
                  <a16:creationId xmlns="" xmlns:a16="http://schemas.microsoft.com/office/drawing/2014/main" id="{AA925095-F4BB-0448-BDD2-250E22E5A06D}"/>
                </a:ext>
              </a:extLst>
            </p:cNvPr>
            <p:cNvGrpSpPr/>
            <p:nvPr/>
          </p:nvGrpSpPr>
          <p:grpSpPr>
            <a:xfrm>
              <a:off x="3991239" y="4746433"/>
              <a:ext cx="4126827" cy="1929540"/>
              <a:chOff x="3991239" y="4746433"/>
              <a:chExt cx="4126827" cy="1929540"/>
            </a:xfrm>
          </p:grpSpPr>
          <p:sp>
            <p:nvSpPr>
              <p:cNvPr id="43" name="TextBox 32">
                <a:extLst>
                  <a:ext uri="{FF2B5EF4-FFF2-40B4-BE49-F238E27FC236}">
                    <a16:creationId xmlns="" xmlns:a16="http://schemas.microsoft.com/office/drawing/2014/main" id="{816CDEB6-6418-1446-9A2C-535B90C35111}"/>
                  </a:ext>
                </a:extLst>
              </p:cNvPr>
              <p:cNvSpPr txBox="1"/>
              <p:nvPr/>
            </p:nvSpPr>
            <p:spPr>
              <a:xfrm rot="17570427">
                <a:off x="4086640" y="5794583"/>
                <a:ext cx="1487321" cy="275460"/>
              </a:xfrm>
              <a:prstGeom prst="rect">
                <a:avLst/>
              </a:prstGeom>
              <a:solidFill>
                <a:schemeClr val="accent1"/>
              </a:solidFill>
              <a:ln w="12700">
                <a:solidFill>
                  <a:srgbClr val="008684"/>
                </a:solidFill>
              </a:ln>
            </p:spPr>
            <p:txBody>
              <a:bodyPr wrap="square" rtlCol="0">
                <a:spAutoFit/>
              </a:bodyPr>
              <a:lstStyle/>
              <a:p>
                <a:pPr algn="ctr"/>
                <a:r>
                  <a:rPr lang="en-US" sz="595" dirty="0">
                    <a:solidFill>
                      <a:schemeClr val="bg1"/>
                    </a:solidFill>
                  </a:rPr>
                  <a:t>CAMBIO CLIMÁTICO EN LOS CONGRESOS Y GUÍAS CLÍNICAS</a:t>
                </a:r>
              </a:p>
            </p:txBody>
          </p:sp>
          <p:sp>
            <p:nvSpPr>
              <p:cNvPr id="44" name="TextBox 27">
                <a:extLst>
                  <a:ext uri="{FF2B5EF4-FFF2-40B4-BE49-F238E27FC236}">
                    <a16:creationId xmlns="" xmlns:a16="http://schemas.microsoft.com/office/drawing/2014/main" id="{C965BD21-2E4D-D84B-B7E5-E29F6B2AAA23}"/>
                  </a:ext>
                </a:extLst>
              </p:cNvPr>
              <p:cNvSpPr txBox="1"/>
              <p:nvPr/>
            </p:nvSpPr>
            <p:spPr>
              <a:xfrm rot="4898645">
                <a:off x="5277470" y="5691720"/>
                <a:ext cx="1100651" cy="367024"/>
              </a:xfrm>
              <a:prstGeom prst="rect">
                <a:avLst/>
              </a:prstGeom>
              <a:solidFill>
                <a:schemeClr val="accent1"/>
              </a:solidFill>
              <a:ln w="12700">
                <a:solidFill>
                  <a:srgbClr val="008684"/>
                </a:solidFill>
              </a:ln>
            </p:spPr>
            <p:txBody>
              <a:bodyPr wrap="square" rtlCol="0">
                <a:spAutoFit/>
              </a:bodyPr>
              <a:lstStyle/>
              <a:p>
                <a:pPr algn="ctr"/>
                <a:r>
                  <a:rPr lang="en-US" sz="595" dirty="0">
                    <a:solidFill>
                      <a:schemeClr val="bg1"/>
                    </a:solidFill>
                  </a:rPr>
                  <a:t>MINIMIZAR LOSINHALADORES PRESURIZADOS</a:t>
                </a:r>
              </a:p>
            </p:txBody>
          </p:sp>
          <p:sp>
            <p:nvSpPr>
              <p:cNvPr id="45" name="TextBox 31">
                <a:extLst>
                  <a:ext uri="{FF2B5EF4-FFF2-40B4-BE49-F238E27FC236}">
                    <a16:creationId xmlns="" xmlns:a16="http://schemas.microsoft.com/office/drawing/2014/main" id="{CADB61B5-CF0B-AE48-A81E-A782746055BA}"/>
                  </a:ext>
                </a:extLst>
              </p:cNvPr>
              <p:cNvSpPr txBox="1"/>
              <p:nvPr/>
            </p:nvSpPr>
            <p:spPr>
              <a:xfrm rot="18756762">
                <a:off x="3224405" y="5513267"/>
                <a:ext cx="1809127" cy="275460"/>
              </a:xfrm>
              <a:prstGeom prst="rect">
                <a:avLst/>
              </a:prstGeom>
              <a:solidFill>
                <a:schemeClr val="accent1"/>
              </a:solidFill>
              <a:ln w="12700">
                <a:solidFill>
                  <a:srgbClr val="008684"/>
                </a:solidFill>
              </a:ln>
            </p:spPr>
            <p:txBody>
              <a:bodyPr wrap="square" rtlCol="0">
                <a:spAutoFit/>
              </a:bodyPr>
              <a:lstStyle/>
              <a:p>
                <a:pPr algn="ctr"/>
                <a:r>
                  <a:rPr lang="en-US" sz="595" dirty="0">
                    <a:solidFill>
                      <a:schemeClr val="bg1"/>
                    </a:solidFill>
                  </a:rPr>
                  <a:t>PRESCRIPCIÓN PREFERENTE DE MEDICAMENTOS VERDES</a:t>
                </a:r>
              </a:p>
            </p:txBody>
          </p:sp>
          <p:sp>
            <p:nvSpPr>
              <p:cNvPr id="46" name="TextBox 65">
                <a:extLst>
                  <a:ext uri="{FF2B5EF4-FFF2-40B4-BE49-F238E27FC236}">
                    <a16:creationId xmlns="" xmlns:a16="http://schemas.microsoft.com/office/drawing/2014/main" id="{ED0D880E-CCE0-9B4E-B47F-93798256CBA6}"/>
                  </a:ext>
                </a:extLst>
              </p:cNvPr>
              <p:cNvSpPr txBox="1"/>
              <p:nvPr/>
            </p:nvSpPr>
            <p:spPr>
              <a:xfrm rot="3369403">
                <a:off x="5900369" y="5747793"/>
                <a:ext cx="1623169" cy="183896"/>
              </a:xfrm>
              <a:prstGeom prst="rect">
                <a:avLst/>
              </a:prstGeom>
              <a:solidFill>
                <a:schemeClr val="accent1"/>
              </a:solidFill>
              <a:ln w="12700">
                <a:solidFill>
                  <a:srgbClr val="008684"/>
                </a:solidFill>
              </a:ln>
            </p:spPr>
            <p:txBody>
              <a:bodyPr wrap="square" rtlCol="0">
                <a:spAutoFit/>
              </a:bodyPr>
              <a:lstStyle/>
              <a:p>
                <a:r>
                  <a:rPr lang="en-US" sz="595" dirty="0">
                    <a:solidFill>
                      <a:schemeClr val="bg1"/>
                    </a:solidFill>
                  </a:rPr>
                  <a:t>POLITICA VERDE DE PRÁCTICAS ANESTÉSICAS</a:t>
                </a:r>
              </a:p>
            </p:txBody>
          </p:sp>
          <p:sp>
            <p:nvSpPr>
              <p:cNvPr id="47" name="TextBox 28">
                <a:extLst>
                  <a:ext uri="{FF2B5EF4-FFF2-40B4-BE49-F238E27FC236}">
                    <a16:creationId xmlns="" xmlns:a16="http://schemas.microsoft.com/office/drawing/2014/main" id="{CF3476E1-8BDF-5044-8C36-5DC4FA1F2EA9}"/>
                  </a:ext>
                </a:extLst>
              </p:cNvPr>
              <p:cNvSpPr txBox="1"/>
              <p:nvPr/>
            </p:nvSpPr>
            <p:spPr>
              <a:xfrm rot="1852281">
                <a:off x="6432598" y="5125644"/>
                <a:ext cx="1685468" cy="183896"/>
              </a:xfrm>
              <a:prstGeom prst="rect">
                <a:avLst/>
              </a:prstGeom>
              <a:solidFill>
                <a:schemeClr val="accent1"/>
              </a:solidFill>
              <a:ln w="12700">
                <a:solidFill>
                  <a:srgbClr val="008684"/>
                </a:solidFill>
              </a:ln>
            </p:spPr>
            <p:txBody>
              <a:bodyPr wrap="square" rtlCol="0">
                <a:spAutoFit/>
              </a:bodyPr>
              <a:lstStyle/>
              <a:p>
                <a:r>
                  <a:rPr lang="en-US" sz="595" dirty="0">
                    <a:solidFill>
                      <a:schemeClr val="bg1"/>
                    </a:solidFill>
                  </a:rPr>
                  <a:t>CONSEJO MÉDICO: ALIMENTOS DE PROXIMIDAD</a:t>
                </a:r>
              </a:p>
            </p:txBody>
          </p:sp>
        </p:grpSp>
        <p:sp>
          <p:nvSpPr>
            <p:cNvPr id="7" name="CuadroTexto 6">
              <a:extLst>
                <a:ext uri="{FF2B5EF4-FFF2-40B4-BE49-F238E27FC236}">
                  <a16:creationId xmlns="" xmlns:a16="http://schemas.microsoft.com/office/drawing/2014/main" id="{6570BFDE-729C-4F44-83C9-892ACBBD25BE}"/>
                </a:ext>
              </a:extLst>
            </p:cNvPr>
            <p:cNvSpPr txBox="1"/>
            <p:nvPr/>
          </p:nvSpPr>
          <p:spPr>
            <a:xfrm>
              <a:off x="8439912" y="5148072"/>
              <a:ext cx="3572260" cy="1531510"/>
            </a:xfrm>
            <a:prstGeom prst="rect">
              <a:avLst/>
            </a:prstGeom>
            <a:noFill/>
          </p:spPr>
          <p:txBody>
            <a:bodyPr wrap="none" rtlCol="0">
              <a:spAutoFit/>
            </a:bodyPr>
            <a:lstStyle/>
            <a:p>
              <a:pPr>
                <a:lnSpc>
                  <a:spcPct val="150000"/>
                </a:lnSpc>
              </a:pPr>
              <a:r>
                <a:rPr lang="es-ES" sz="1600" b="1" dirty="0">
                  <a:solidFill>
                    <a:srgbClr val="0070C0"/>
                  </a:solidFill>
                </a:rPr>
                <a:t>Consejo médico medio ambiental</a:t>
              </a:r>
            </a:p>
            <a:p>
              <a:pPr>
                <a:lnSpc>
                  <a:spcPct val="150000"/>
                </a:lnSpc>
              </a:pPr>
              <a:r>
                <a:rPr lang="es-ES" sz="1600" b="1" dirty="0">
                  <a:solidFill>
                    <a:srgbClr val="0070C0"/>
                  </a:solidFill>
                </a:rPr>
                <a:t>Minimizar impacto de gases anestésicos</a:t>
              </a:r>
            </a:p>
            <a:p>
              <a:pPr>
                <a:lnSpc>
                  <a:spcPct val="150000"/>
                </a:lnSpc>
              </a:pPr>
              <a:r>
                <a:rPr lang="es-ES" sz="1600" b="1" dirty="0">
                  <a:solidFill>
                    <a:srgbClr val="0070C0"/>
                  </a:solidFill>
                </a:rPr>
                <a:t>Minimizar aerosoles presurizados</a:t>
              </a:r>
            </a:p>
            <a:p>
              <a:pPr>
                <a:lnSpc>
                  <a:spcPct val="150000"/>
                </a:lnSpc>
              </a:pPr>
              <a:r>
                <a:rPr lang="es-ES" sz="1600" b="1" dirty="0">
                  <a:solidFill>
                    <a:srgbClr val="0070C0"/>
                  </a:solidFill>
                </a:rPr>
                <a:t>Prescripción de medicamentos verdes</a:t>
              </a:r>
            </a:p>
          </p:txBody>
        </p:sp>
        <p:sp>
          <p:nvSpPr>
            <p:cNvPr id="9" name="CuadroTexto 8">
              <a:extLst>
                <a:ext uri="{FF2B5EF4-FFF2-40B4-BE49-F238E27FC236}">
                  <a16:creationId xmlns="" xmlns:a16="http://schemas.microsoft.com/office/drawing/2014/main" id="{9C891F5F-C130-A343-A548-9EE5B3AB5D21}"/>
                </a:ext>
              </a:extLst>
            </p:cNvPr>
            <p:cNvSpPr txBox="1"/>
            <p:nvPr/>
          </p:nvSpPr>
          <p:spPr>
            <a:xfrm>
              <a:off x="192024" y="5541264"/>
              <a:ext cx="3017942" cy="1162178"/>
            </a:xfrm>
            <a:prstGeom prst="rect">
              <a:avLst/>
            </a:prstGeom>
            <a:noFill/>
          </p:spPr>
          <p:txBody>
            <a:bodyPr wrap="none" rtlCol="0">
              <a:spAutoFit/>
            </a:bodyPr>
            <a:lstStyle/>
            <a:p>
              <a:pPr>
                <a:lnSpc>
                  <a:spcPct val="150000"/>
                </a:lnSpc>
              </a:pPr>
              <a:r>
                <a:rPr lang="es-ES" sz="1600" b="1" dirty="0">
                  <a:solidFill>
                    <a:srgbClr val="0070C0"/>
                  </a:solidFill>
                </a:rPr>
                <a:t>Becas de salud y medio ambiente</a:t>
              </a:r>
            </a:p>
            <a:p>
              <a:pPr>
                <a:lnSpc>
                  <a:spcPct val="150000"/>
                </a:lnSpc>
              </a:pPr>
              <a:r>
                <a:rPr lang="es-ES" sz="1600" b="1" dirty="0">
                  <a:solidFill>
                    <a:srgbClr val="0070C0"/>
                  </a:solidFill>
                </a:rPr>
                <a:t>Congresos de cambio climático </a:t>
              </a:r>
            </a:p>
            <a:p>
              <a:pPr>
                <a:lnSpc>
                  <a:spcPct val="150000"/>
                </a:lnSpc>
              </a:pPr>
              <a:r>
                <a:rPr lang="es-ES" sz="1600" b="1" dirty="0">
                  <a:solidFill>
                    <a:srgbClr val="0070C0"/>
                  </a:solidFill>
                </a:rPr>
                <a:t>Investigación medioambiental</a:t>
              </a:r>
            </a:p>
          </p:txBody>
        </p:sp>
      </p:grpSp>
    </p:spTree>
    <p:extLst>
      <p:ext uri="{BB962C8B-B14F-4D97-AF65-F5344CB8AC3E}">
        <p14:creationId xmlns:p14="http://schemas.microsoft.com/office/powerpoint/2010/main" val="4570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Personalizado</PresentationFormat>
  <Paragraphs>211</Paragraphs>
  <Slides>20</Slides>
  <Notes>5</Notes>
  <HiddenSlides>0</HiddenSlides>
  <MMClips>0</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propuestas para el Compromiso de Colegios Sostenibles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Proyectos</cp:lastModifiedBy>
  <cp:revision>7</cp:revision>
  <dcterms:created xsi:type="dcterms:W3CDTF">2022-02-10T07:14:06Z</dcterms:created>
  <dcterms:modified xsi:type="dcterms:W3CDTF">2022-04-11T09:22:56Z</dcterms:modified>
</cp:coreProperties>
</file>